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5" r:id="rId18"/>
    <p:sldId id="324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4803974711809501"/>
          <c:y val="4.4956878429629824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'[10.xlsx]Partida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'[10.xlsx]Partida 10'!$D$51:$D$55</c:f>
              <c:numCache>
                <c:formatCode>0.00%</c:formatCode>
                <c:ptCount val="5"/>
                <c:pt idx="0">
                  <c:v>0.4390499198522736</c:v>
                </c:pt>
                <c:pt idx="1">
                  <c:v>0.23026188971678055</c:v>
                </c:pt>
                <c:pt idx="2">
                  <c:v>0.27019392449448237</c:v>
                </c:pt>
                <c:pt idx="3">
                  <c:v>4.3880481031357832E-2</c:v>
                </c:pt>
                <c:pt idx="4">
                  <c:v>1.6613784905105667E-2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5544608"/>
        <c:axId val="295545000"/>
      </c:barChart>
      <c:catAx>
        <c:axId val="29554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5545000"/>
        <c:crosses val="autoZero"/>
        <c:auto val="1"/>
        <c:lblAlgn val="ctr"/>
        <c:lblOffset val="100"/>
        <c:noMultiLvlLbl val="0"/>
      </c:catAx>
      <c:valAx>
        <c:axId val="2955450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5544608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10'!$D$28:$O$28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4908496"/>
        <c:axId val="514905360"/>
      </c:barChart>
      <c:catAx>
        <c:axId val="51490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4905360"/>
        <c:crosses val="autoZero"/>
        <c:auto val="1"/>
        <c:lblAlgn val="ctr"/>
        <c:lblOffset val="100"/>
        <c:noMultiLvlLbl val="0"/>
      </c:catAx>
      <c:valAx>
        <c:axId val="51490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4908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5467436904427561E-3"/>
                  <c:y val="8.53399801455741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8.533998014557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2804621426564784E-3"/>
                  <c:y val="8.533998014557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27205833099292E-2"/>
                  <c:y val="2.8446660048525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6402310713282114E-3"/>
                  <c:y val="1.4223330024262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73371845221378E-3"/>
                  <c:y val="1.9912662033967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0934873808855122E-3"/>
                  <c:y val="2.5601994043672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5467436904427561E-3"/>
                  <c:y val="1.4223330024262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7337184522136664E-3"/>
                  <c:y val="8.5339980145574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10'!$D$22:$O$22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1924048"/>
        <c:axId val="441918560"/>
      </c:lineChart>
      <c:catAx>
        <c:axId val="44192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1918560"/>
        <c:crosses val="autoZero"/>
        <c:auto val="1"/>
        <c:lblAlgn val="ctr"/>
        <c:lblOffset val="100"/>
        <c:noMultiLvlLbl val="0"/>
      </c:catAx>
      <c:valAx>
        <c:axId val="44191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192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3577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670" y="5611109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317638"/>
              </p:ext>
            </p:extLst>
          </p:nvPr>
        </p:nvGraphicFramePr>
        <p:xfrm>
          <a:off x="540237" y="1855111"/>
          <a:ext cx="8168127" cy="3632962"/>
        </p:xfrm>
        <a:graphic>
          <a:graphicData uri="http://schemas.openxmlformats.org/drawingml/2006/table">
            <a:tbl>
              <a:tblPr/>
              <a:tblGrid>
                <a:gridCol w="798343"/>
                <a:gridCol w="294911"/>
                <a:gridCol w="294911"/>
                <a:gridCol w="2132888"/>
                <a:gridCol w="798343"/>
                <a:gridCol w="798343"/>
                <a:gridCol w="798343"/>
                <a:gridCol w="798343"/>
                <a:gridCol w="726851"/>
                <a:gridCol w="726851"/>
              </a:tblGrid>
              <a:tr h="1647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4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49.282.386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48.657.621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31.997.568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31.997.550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12.816.033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12.196.926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2.311.118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2.309.299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2.311.115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127054,2%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2.311.106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2.311.106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2.311.106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868.987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-357.661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866.470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1.026.641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1.026.641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45887" y="594537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6104"/>
              </p:ext>
            </p:extLst>
          </p:nvPr>
        </p:nvGraphicFramePr>
        <p:xfrm>
          <a:off x="524757" y="1809065"/>
          <a:ext cx="8155930" cy="4060727"/>
        </p:xfrm>
        <a:graphic>
          <a:graphicData uri="http://schemas.openxmlformats.org/drawingml/2006/table">
            <a:tbl>
              <a:tblPr/>
              <a:tblGrid>
                <a:gridCol w="797151"/>
                <a:gridCol w="294471"/>
                <a:gridCol w="294471"/>
                <a:gridCol w="2129703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596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475.181.723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39.234.760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471.590.330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365.639.426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27.345.017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365.638.871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87.718.243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86.698.758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10.524.151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9.949.859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10.317.055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434.175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-140.117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10.089.976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10.089.976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10.018.775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3.718.463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-3.135.693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3.578.497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-1.891.089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1.621.573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-776.498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-776.498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2.850.105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2.850.105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2.199.944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2.199.944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52386"/>
              </p:ext>
            </p:extLst>
          </p:nvPr>
        </p:nvGraphicFramePr>
        <p:xfrm>
          <a:off x="572218" y="1916828"/>
          <a:ext cx="8114584" cy="4137034"/>
        </p:xfrm>
        <a:graphic>
          <a:graphicData uri="http://schemas.openxmlformats.org/drawingml/2006/table">
            <a:tbl>
              <a:tblPr/>
              <a:tblGrid>
                <a:gridCol w="743999"/>
                <a:gridCol w="274835"/>
                <a:gridCol w="274835"/>
                <a:gridCol w="2490175"/>
                <a:gridCol w="743999"/>
                <a:gridCol w="743999"/>
                <a:gridCol w="743999"/>
                <a:gridCol w="743999"/>
                <a:gridCol w="677372"/>
                <a:gridCol w="677372"/>
              </a:tblGrid>
              <a:tr h="1754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74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42.898.486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-270.387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42.218.212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25.607.730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902.395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25.607.060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9.989.065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9.857.767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7.173.131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6.624.906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7.173.131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6.624.906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581.866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2.373.474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2.140.507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418.785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-236.140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-122.671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290.479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419.868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1.472.482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-97.487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1.385.978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598.436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6346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533485"/>
              </p:ext>
            </p:extLst>
          </p:nvPr>
        </p:nvGraphicFramePr>
        <p:xfrm>
          <a:off x="590874" y="1793461"/>
          <a:ext cx="8095925" cy="3607905"/>
        </p:xfrm>
        <a:graphic>
          <a:graphicData uri="http://schemas.openxmlformats.org/drawingml/2006/table">
            <a:tbl>
              <a:tblPr/>
              <a:tblGrid>
                <a:gridCol w="791286"/>
                <a:gridCol w="292304"/>
                <a:gridCol w="292304"/>
                <a:gridCol w="2114035"/>
                <a:gridCol w="791286"/>
                <a:gridCol w="791286"/>
                <a:gridCol w="791286"/>
                <a:gridCol w="791286"/>
                <a:gridCol w="720426"/>
                <a:gridCol w="720426"/>
              </a:tblGrid>
              <a:tr h="1893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8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4.036.238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3.634.513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2.278.920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536.743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414.450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1.185.710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-478.208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941.550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941.550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941.550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5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864" y="598884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400175"/>
              </p:ext>
            </p:extLst>
          </p:nvPr>
        </p:nvGraphicFramePr>
        <p:xfrm>
          <a:off x="554966" y="1757122"/>
          <a:ext cx="8131833" cy="4011636"/>
        </p:xfrm>
        <a:graphic>
          <a:graphicData uri="http://schemas.openxmlformats.org/drawingml/2006/table">
            <a:tbl>
              <a:tblPr/>
              <a:tblGrid>
                <a:gridCol w="794796"/>
                <a:gridCol w="293600"/>
                <a:gridCol w="293600"/>
                <a:gridCol w="2123411"/>
                <a:gridCol w="794796"/>
                <a:gridCol w="794796"/>
                <a:gridCol w="794796"/>
                <a:gridCol w="794796"/>
                <a:gridCol w="723621"/>
                <a:gridCol w="723621"/>
              </a:tblGrid>
              <a:tr h="1667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07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279.223.971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6.991.612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268.719.956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-242.771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9.447.418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2.280.249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-452.502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2.052.748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253.973.298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-5.328.907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244.071.539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253.973.298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-5.328.907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244.071.539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237.234.190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3.314.285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227.984.737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16.739.108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6.884.812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6.884.812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92987" y="5793415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46451"/>
              </p:ext>
            </p:extLst>
          </p:nvPr>
        </p:nvGraphicFramePr>
        <p:xfrm>
          <a:off x="548124" y="1898933"/>
          <a:ext cx="8138673" cy="3881614"/>
        </p:xfrm>
        <a:graphic>
          <a:graphicData uri="http://schemas.openxmlformats.org/drawingml/2006/table">
            <a:tbl>
              <a:tblPr/>
              <a:tblGrid>
                <a:gridCol w="764248"/>
                <a:gridCol w="282315"/>
                <a:gridCol w="282315"/>
                <a:gridCol w="2361187"/>
                <a:gridCol w="764248"/>
                <a:gridCol w="764248"/>
                <a:gridCol w="764248"/>
                <a:gridCol w="764248"/>
                <a:gridCol w="695808"/>
                <a:gridCol w="695808"/>
              </a:tblGrid>
              <a:tr h="1608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7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141.370.283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18.689.281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139.422.940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97.515.913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7.411.647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97.139.232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24.909.149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-3.767.310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23.585.032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-2.037.854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379.245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-969.338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210.209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-631.645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1.294.964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-103.534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1.294.964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-103.534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4" y="47084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821227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APOYO A LOS CENTROS DE ADMINISTRACIÓN DIRECTO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477709"/>
              </p:ext>
            </p:extLst>
          </p:nvPr>
        </p:nvGraphicFramePr>
        <p:xfrm>
          <a:off x="548119" y="2008931"/>
          <a:ext cx="8093818" cy="1780109"/>
        </p:xfrm>
        <a:graphic>
          <a:graphicData uri="http://schemas.openxmlformats.org/drawingml/2006/table">
            <a:tbl>
              <a:tblPr/>
              <a:tblGrid>
                <a:gridCol w="771759"/>
                <a:gridCol w="183293"/>
                <a:gridCol w="270115"/>
                <a:gridCol w="2238097"/>
                <a:gridCol w="771759"/>
                <a:gridCol w="771759"/>
                <a:gridCol w="771759"/>
                <a:gridCol w="771759"/>
                <a:gridCol w="771759"/>
                <a:gridCol w="771759"/>
              </a:tblGrid>
              <a:tr h="2876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810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5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48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90580" y="616920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02732"/>
              </p:ext>
            </p:extLst>
          </p:nvPr>
        </p:nvGraphicFramePr>
        <p:xfrm>
          <a:off x="490582" y="1608808"/>
          <a:ext cx="8196218" cy="4532188"/>
        </p:xfrm>
        <a:graphic>
          <a:graphicData uri="http://schemas.openxmlformats.org/drawingml/2006/table">
            <a:tbl>
              <a:tblPr/>
              <a:tblGrid>
                <a:gridCol w="801089"/>
                <a:gridCol w="295925"/>
                <a:gridCol w="295925"/>
                <a:gridCol w="2140223"/>
                <a:gridCol w="801089"/>
                <a:gridCol w="801089"/>
                <a:gridCol w="801089"/>
                <a:gridCol w="801089"/>
                <a:gridCol w="729350"/>
                <a:gridCol w="729350"/>
              </a:tblGrid>
              <a:tr h="1291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5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62.212.095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62.733.422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31.377.065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517.985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31.371.911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5.485.064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24.490.347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-930.157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24.460.511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23.797.796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-920.271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23.768.068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1.227.965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-420.199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1.227.678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274.760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-169.664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274.734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22.295.071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-330.408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22.265.656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692.451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-9.850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692.443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692.451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-9.850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692.443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173.575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173.575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173.575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173.575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278.261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278.261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150.840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-39.411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-39.411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50665" cy="381642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23183"/>
              </p:ext>
            </p:extLst>
          </p:nvPr>
        </p:nvGraphicFramePr>
        <p:xfrm>
          <a:off x="459103" y="1916832"/>
          <a:ext cx="401800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394611"/>
              </p:ext>
            </p:extLst>
          </p:nvPr>
        </p:nvGraphicFramePr>
        <p:xfrm>
          <a:off x="4610667" y="1916833"/>
          <a:ext cx="409420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869493"/>
              </p:ext>
            </p:extLst>
          </p:nvPr>
        </p:nvGraphicFramePr>
        <p:xfrm>
          <a:off x="417237" y="1628800"/>
          <a:ext cx="821079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522071"/>
              </p:ext>
            </p:extLst>
          </p:nvPr>
        </p:nvGraphicFramePr>
        <p:xfrm>
          <a:off x="466600" y="1628800"/>
          <a:ext cx="821079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43378"/>
              </p:ext>
            </p:extLst>
          </p:nvPr>
        </p:nvGraphicFramePr>
        <p:xfrm>
          <a:off x="606311" y="1988844"/>
          <a:ext cx="7737588" cy="3600261"/>
        </p:xfrm>
        <a:graphic>
          <a:graphicData uri="http://schemas.openxmlformats.org/drawingml/2006/table">
            <a:tbl>
              <a:tblPr/>
              <a:tblGrid>
                <a:gridCol w="815123"/>
                <a:gridCol w="2177717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2232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377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1.458.584.872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105.752.984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1.422.985.904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637.976.022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44.015.290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636.795.556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293.034.127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-18.471.500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282.199.587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14.667.548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15.004.286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356.469.056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-9.057.901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344.844.997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73.873.505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64.920.428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73.355.550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6.338.733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-6.001.766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5.988.168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-13.367.719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41.940.954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21.446.386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65224"/>
              </p:ext>
            </p:extLst>
          </p:nvPr>
        </p:nvGraphicFramePr>
        <p:xfrm>
          <a:off x="585599" y="2016430"/>
          <a:ext cx="7904350" cy="3381761"/>
        </p:xfrm>
        <a:graphic>
          <a:graphicData uri="http://schemas.openxmlformats.org/drawingml/2006/table">
            <a:tbl>
              <a:tblPr/>
              <a:tblGrid>
                <a:gridCol w="320014"/>
                <a:gridCol w="320014"/>
                <a:gridCol w="2870528"/>
                <a:gridCol w="873639"/>
                <a:gridCol w="704031"/>
                <a:gridCol w="704031"/>
                <a:gridCol w="704031"/>
                <a:gridCol w="704031"/>
                <a:gridCol w="704031"/>
              </a:tblGrid>
              <a:tr h="634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210.531.303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-1.175.228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202.774.082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136.460.723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-4.264.991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128.703.502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74.070.580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74.070.580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194.320.481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38.459.671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183.714.707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49.282.386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48.657.621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518.080.209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38.964.373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513.808.542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475.181.723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471.590.330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42.898.486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42.218.212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4.036.238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3.634.513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420.594.254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25.680.893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408.142.896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279.223.971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6.991.612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268.719.956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141.370.283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18.689.281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139.422.940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62.212.095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62.733.422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1291" y="618743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371639"/>
              </p:ext>
            </p:extLst>
          </p:nvPr>
        </p:nvGraphicFramePr>
        <p:xfrm>
          <a:off x="465842" y="1388245"/>
          <a:ext cx="8220957" cy="4788719"/>
        </p:xfrm>
        <a:graphic>
          <a:graphicData uri="http://schemas.openxmlformats.org/drawingml/2006/table">
            <a:tbl>
              <a:tblPr/>
              <a:tblGrid>
                <a:gridCol w="754784"/>
                <a:gridCol w="278821"/>
                <a:gridCol w="278821"/>
                <a:gridCol w="2526276"/>
                <a:gridCol w="754784"/>
                <a:gridCol w="754784"/>
                <a:gridCol w="754784"/>
                <a:gridCol w="754784"/>
                <a:gridCol w="687192"/>
                <a:gridCol w="675927"/>
              </a:tblGrid>
              <a:tr h="116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55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136.460.723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-4.264.991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128.703.502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11.716.542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280.451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11.593.330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2.605.305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-381.725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2.384.575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69.130.310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-2.347.358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68.935.757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-785.000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9.443.236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9.401.146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58.543.460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-1.769.630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58.450.577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49.057.844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695.340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49.057.845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8.568.813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-1.798.375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8.523.117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1.139.670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1.041.944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1.139.670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1.041.944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6.067.140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6.067.140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6.067.140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6.067.140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508.382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508.382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-52.211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-34.222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41.226.667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-12.819.407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38.027.407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41.226.667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-12.819.407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38.027.407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3.510.525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3.510.525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41290"/>
              </p:ext>
            </p:extLst>
          </p:nvPr>
        </p:nvGraphicFramePr>
        <p:xfrm>
          <a:off x="611562" y="2132856"/>
          <a:ext cx="8060895" cy="1584176"/>
        </p:xfrm>
        <a:graphic>
          <a:graphicData uri="http://schemas.openxmlformats.org/drawingml/2006/table">
            <a:tbl>
              <a:tblPr/>
              <a:tblGrid>
                <a:gridCol w="739076"/>
                <a:gridCol w="273017"/>
                <a:gridCol w="273017"/>
                <a:gridCol w="2473701"/>
                <a:gridCol w="739076"/>
                <a:gridCol w="739076"/>
                <a:gridCol w="739076"/>
                <a:gridCol w="739076"/>
                <a:gridCol w="672890"/>
                <a:gridCol w="672890"/>
              </a:tblGrid>
              <a:tr h="2586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20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74.070.580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3.089.763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74.070.580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74.070.580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3.089.763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74.070.580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0333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75194"/>
              </p:ext>
            </p:extLst>
          </p:nvPr>
        </p:nvGraphicFramePr>
        <p:xfrm>
          <a:off x="474241" y="1628802"/>
          <a:ext cx="8212558" cy="4600414"/>
        </p:xfrm>
        <a:graphic>
          <a:graphicData uri="http://schemas.openxmlformats.org/drawingml/2006/table">
            <a:tbl>
              <a:tblPr/>
              <a:tblGrid>
                <a:gridCol w="802686"/>
                <a:gridCol w="296515"/>
                <a:gridCol w="296515"/>
                <a:gridCol w="2144490"/>
                <a:gridCol w="802686"/>
                <a:gridCol w="802686"/>
                <a:gridCol w="802686"/>
                <a:gridCol w="802686"/>
                <a:gridCol w="730804"/>
                <a:gridCol w="730804"/>
              </a:tblGrid>
              <a:tr h="1583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49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194.320.481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38.459.671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183.714.707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61.851.610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6.905.140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61.613.783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72.717.591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-16.711.704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65.453.687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44.906.583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43.583.206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-88.543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-290.349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369.831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8.708.616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8.708.616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4043</TotalTime>
  <Words>4147</Words>
  <Application>Microsoft Office PowerPoint</Application>
  <PresentationFormat>Presentación en pantalla (4:3)</PresentationFormat>
  <Paragraphs>2315</Paragraphs>
  <Slides>17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10: MINISTERIO DE JUSTICIA</vt:lpstr>
      <vt:lpstr>EJECUCIÓN ACUMULADA DE GASTOS A DICIEMBRE DE 2020  PARTIDA 10 MINISTERIO DE JUSTICIA</vt:lpstr>
      <vt:lpstr>EJECUCIÓN ACUMULADA DE GASTOS A DICIEMBRE DE 2020  PARTIDA 10 MINISTERIO DE JUSTICIA</vt:lpstr>
      <vt:lpstr>EJECUCIÓN ACUMULADA DE GASTOS A DICIEMBRE DE 2020  PARTIDA 10 MINISTERIO DE JUSTICIA</vt:lpstr>
      <vt:lpstr>EJECUCIÓN ACUMULADA DE GASTOS A DICIEMBRE DE 2020  PARTIDA 10 MINISTERIO DE JUSTICIA</vt:lpstr>
      <vt:lpstr>EJECUCIÓN ACUMULADA DE GASTOS A DICIEMBRE DE 2020  PARTIDA 10 MINISTERIO DE JUSTICIA RESUMEN POR CAPÍTULOS</vt:lpstr>
      <vt:lpstr>EJECUCIÓN ACUMULADA DE GASTOS A DICIEMBRE DE 2020  PARTIDA 10. CAPÍTULO 01. PROGRAMA 01: SECRETARÍA Y ADMINISTRACIÓN GENERAL</vt:lpstr>
      <vt:lpstr>EJECUCIÓN ACUMULADA DE GASTOS A DICIEMBRE DE 2020  PARTIDA 10. CAPÍTULO 01. PROGRAMA 02:  PROGRAMA DE CONCESIONES DEL MINISTERIO DE JUSTICIA</vt:lpstr>
      <vt:lpstr>EJECUCIÓN ACUMULADA DE GASTOS A DICIEMBRE DE 2020  PARTIDA 10. CAPÍTULO 02. PROGRAMA 01: SERVICIO REGISTRO CIVIL E IDENTIFICACIÓN</vt:lpstr>
      <vt:lpstr>EJECUCIÓN ACUMULADA DE GASTOS A DICIEMBRE DE 2020  PARTIDA 10. CAPÍTULO 03. PROGRAMA 01:  SERVICIO MÉDICO LEGAL</vt:lpstr>
      <vt:lpstr>EJECUCIÓN ACUMULADA DE GASTOS A DICIEMBRE DE 2020  PARTIDA 10. CAPÍTULO 04. PROGRAMA 01:  GENDARMERÍA DE CHILE</vt:lpstr>
      <vt:lpstr>EJECUCIÓN ACUMULADA DE GASTOS A DICIEMBRE DE 2020  PARTIDA 10. CAPÍTULO 04. PROGRAMA 02:  PROGRAMA DE REHABILITACIÓN Y REINSERCIÓN SOCIAL</vt:lpstr>
      <vt:lpstr>EJECUCIÓN ACUMULADA DE GASTOS A DICIEMBRE DE 2020  PARTIDA 10. CAPÍTULO 06. PROGRAMA 01:  SUBSECRETARÍA DE DERECHOS HUMANOS</vt:lpstr>
      <vt:lpstr>EJECUCIÓN ACUMULADA DE GASTOS A DICIEMBRE DE 2020  PARTIDA 10. CAPÍTULO 07. PROGRAMA 01:  SERVICIO NACIONAL DE MENORES</vt:lpstr>
      <vt:lpstr>EJECUCIÓN ACUMULADA DE GASTOS A DICIEMBRE DE 2020  PARTIDA 10. CAPÍTULO 07. PROGRAMA 02:  PROGRAMA DE ADMINISTRACIÓN DIRECTA Y PROYECTOS NACIONALES</vt:lpstr>
      <vt:lpstr>EJECUCIÓN ACUMULADA DE GASTOS A DICIEMBRE DE 2020  PARTIDA 10. PROGRAMA DE APOYO A LOS CENTROS DE ADMINISTRACIÓN DIRECTO</vt:lpstr>
      <vt:lpstr>EJECUCIÓN ACUMULADA DE GASTOS A DICIEMBRE DE 2020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327</cp:revision>
  <cp:lastPrinted>2019-06-03T14:10:49Z</cp:lastPrinted>
  <dcterms:created xsi:type="dcterms:W3CDTF">2016-06-23T13:38:47Z</dcterms:created>
  <dcterms:modified xsi:type="dcterms:W3CDTF">2021-03-04T03:12:01Z</dcterms:modified>
</cp:coreProperties>
</file>