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8" r:id="rId3"/>
    <p:sldId id="300" r:id="rId4"/>
    <p:sldId id="307" r:id="rId5"/>
    <p:sldId id="264" r:id="rId6"/>
    <p:sldId id="263" r:id="rId7"/>
    <p:sldId id="281" r:id="rId8"/>
    <p:sldId id="282" r:id="rId9"/>
    <p:sldId id="302" r:id="rId10"/>
    <p:sldId id="306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/>
              <a:t>Distribución Presupuesto Inicial por Capítulo </a:t>
            </a:r>
          </a:p>
          <a:p>
            <a:pPr algn="ctr">
              <a:defRPr sz="1050" b="1"/>
            </a:pPr>
            <a:r>
              <a:rPr lang="en-US" sz="1050" b="1"/>
              <a:t>(en</a:t>
            </a:r>
            <a:r>
              <a:rPr lang="en-US" sz="1050" b="1" baseline="0"/>
              <a:t> millones de $)</a:t>
            </a:r>
            <a:endParaRPr lang="en-US" sz="1050" b="1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5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02'!$I$54:$I$57</c:f>
              <c:strCache>
                <c:ptCount val="4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</c:strCache>
            </c:strRef>
          </c:cat>
          <c:val>
            <c:numRef>
              <c:f>'Partida 02'!$J$54:$J$57</c:f>
              <c:numCache>
                <c:formatCode>#,##0</c:formatCode>
                <c:ptCount val="4"/>
                <c:pt idx="0">
                  <c:v>43043889000</c:v>
                </c:pt>
                <c:pt idx="1">
                  <c:v>72534476000</c:v>
                </c:pt>
                <c:pt idx="2">
                  <c:v>12892873000</c:v>
                </c:pt>
                <c:pt idx="3">
                  <c:v>1375230000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DF-4A96-A79D-D258ADACEA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</a:t>
            </a:r>
            <a:r>
              <a:rPr lang="en-US" sz="1050" b="1" baseline="0" dirty="0"/>
              <a:t> </a:t>
            </a:r>
            <a:r>
              <a:rPr lang="en-US" sz="1050" b="1" dirty="0"/>
              <a:t>Presupuesto Inicial por Subtítulos</a:t>
            </a:r>
            <a:r>
              <a:rPr lang="en-US" sz="1050" b="1" baseline="0" dirty="0"/>
              <a:t> de </a:t>
            </a:r>
            <a:r>
              <a:rPr lang="en-US" sz="1050" b="1" baseline="0" dirty="0" err="1"/>
              <a:t>Gasto</a:t>
            </a:r>
            <a:endParaRPr lang="en-US" sz="105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929-462B-A3D7-DD96690D23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929-462B-A3D7-DD96690D23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929-462B-A3D7-DD96690D233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929-462B-A3D7-DD96690D233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77119469</c:v>
                </c:pt>
                <c:pt idx="1">
                  <c:v>14924551</c:v>
                </c:pt>
                <c:pt idx="2">
                  <c:v>35730014</c:v>
                </c:pt>
                <c:pt idx="3" formatCode="#,##0">
                  <c:v>2072434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29-462B-A3D7-DD96690D23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87292035650015298"/>
          <c:w val="0.97238485782392481"/>
          <c:h val="0.105399426697679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09-43C0-9F2F-C1953C5E6A1B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09-43C0-9F2F-C1953C5E6A1B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09-43C0-9F2F-C1953C5E6A1B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09-43C0-9F2F-C1953C5E6A1B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09-43C0-9F2F-C1953C5E6A1B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09-43C0-9F2F-C1953C5E6A1B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E709-43C0-9F2F-C1953C5E6A1B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09-43C0-9F2F-C1953C5E6A1B}"/>
                </c:ext>
              </c:extLst>
            </c:dLbl>
            <c:dLbl>
              <c:idx val="6"/>
              <c:layout>
                <c:manualLayout>
                  <c:x val="4.4598960528163248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709-43C0-9F2F-C1953C5E6A1B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09-43C0-9F2F-C1953C5E6A1B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E709-43C0-9F2F-C1953C5E6A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02'!$D$24:$O$24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  <c:pt idx="4">
                  <c:v>7.0127101316141693E-2</c:v>
                </c:pt>
                <c:pt idx="5">
                  <c:v>8.847072546089646E-2</c:v>
                </c:pt>
                <c:pt idx="6">
                  <c:v>7.7096284261562342E-2</c:v>
                </c:pt>
                <c:pt idx="7">
                  <c:v>6.5930461112732403E-2</c:v>
                </c:pt>
                <c:pt idx="8">
                  <c:v>9.2724814471508141E-2</c:v>
                </c:pt>
                <c:pt idx="9">
                  <c:v>7.0980931335861683E-2</c:v>
                </c:pt>
                <c:pt idx="10">
                  <c:v>6.9320724449625837E-2</c:v>
                </c:pt>
                <c:pt idx="11">
                  <c:v>0.10423060905283879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709-43C0-9F2F-C1953C5E6A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67-49B0-A194-6B7F68E47267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67-49B0-A194-6B7F68E47267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67-49B0-A194-6B7F68E47267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67-49B0-A194-6B7F68E47267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67-49B0-A194-6B7F68E47267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67-49B0-A194-6B7F68E47267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67-49B0-A194-6B7F68E47267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67-49B0-A194-6B7F68E47267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67-49B0-A194-6B7F68E47267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67-49B0-A194-6B7F68E47267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67-49B0-A194-6B7F68E47267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67-49B0-A194-6B7F68E47267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67-49B0-A194-6B7F68E472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02'!$D$18:$O$18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  <c:pt idx="4">
                  <c:v>0.39873679872111378</c:v>
                </c:pt>
                <c:pt idx="5">
                  <c:v>0.48650364975528221</c:v>
                </c:pt>
                <c:pt idx="6">
                  <c:v>0.56359993401684449</c:v>
                </c:pt>
                <c:pt idx="7">
                  <c:v>0.62953039512957698</c:v>
                </c:pt>
                <c:pt idx="8">
                  <c:v>0.71157291278393331</c:v>
                </c:pt>
                <c:pt idx="9">
                  <c:v>0.79741710830752943</c:v>
                </c:pt>
                <c:pt idx="10">
                  <c:v>0.86673783275715532</c:v>
                </c:pt>
                <c:pt idx="11">
                  <c:v>0.96970734130481084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1467-49B0-A194-6B7F68E472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632848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DICIEMBRE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2021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4790FC1-0B11-4078-B042-F8DEBB871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997915"/>
              </p:ext>
            </p:extLst>
          </p:nvPr>
        </p:nvGraphicFramePr>
        <p:xfrm>
          <a:off x="540556" y="2050934"/>
          <a:ext cx="7919872" cy="1622118"/>
        </p:xfrm>
        <a:graphic>
          <a:graphicData uri="http://schemas.openxmlformats.org/drawingml/2006/table">
            <a:tbl>
              <a:tblPr/>
              <a:tblGrid>
                <a:gridCol w="287682">
                  <a:extLst>
                    <a:ext uri="{9D8B030D-6E8A-4147-A177-3AD203B41FA5}">
                      <a16:colId xmlns:a16="http://schemas.microsoft.com/office/drawing/2014/main" val="1063358159"/>
                    </a:ext>
                  </a:extLst>
                </a:gridCol>
                <a:gridCol w="287682">
                  <a:extLst>
                    <a:ext uri="{9D8B030D-6E8A-4147-A177-3AD203B41FA5}">
                      <a16:colId xmlns:a16="http://schemas.microsoft.com/office/drawing/2014/main" val="735734387"/>
                    </a:ext>
                  </a:extLst>
                </a:gridCol>
                <a:gridCol w="287682">
                  <a:extLst>
                    <a:ext uri="{9D8B030D-6E8A-4147-A177-3AD203B41FA5}">
                      <a16:colId xmlns:a16="http://schemas.microsoft.com/office/drawing/2014/main" val="2036675034"/>
                    </a:ext>
                  </a:extLst>
                </a:gridCol>
                <a:gridCol w="2580504">
                  <a:extLst>
                    <a:ext uri="{9D8B030D-6E8A-4147-A177-3AD203B41FA5}">
                      <a16:colId xmlns:a16="http://schemas.microsoft.com/office/drawing/2014/main" val="3749859156"/>
                    </a:ext>
                  </a:extLst>
                </a:gridCol>
                <a:gridCol w="770986">
                  <a:extLst>
                    <a:ext uri="{9D8B030D-6E8A-4147-A177-3AD203B41FA5}">
                      <a16:colId xmlns:a16="http://schemas.microsoft.com/office/drawing/2014/main" val="84337532"/>
                    </a:ext>
                  </a:extLst>
                </a:gridCol>
                <a:gridCol w="770986">
                  <a:extLst>
                    <a:ext uri="{9D8B030D-6E8A-4147-A177-3AD203B41FA5}">
                      <a16:colId xmlns:a16="http://schemas.microsoft.com/office/drawing/2014/main" val="238370562"/>
                    </a:ext>
                  </a:extLst>
                </a:gridCol>
                <a:gridCol w="770986">
                  <a:extLst>
                    <a:ext uri="{9D8B030D-6E8A-4147-A177-3AD203B41FA5}">
                      <a16:colId xmlns:a16="http://schemas.microsoft.com/office/drawing/2014/main" val="1661303627"/>
                    </a:ext>
                  </a:extLst>
                </a:gridCol>
                <a:gridCol w="770986">
                  <a:extLst>
                    <a:ext uri="{9D8B030D-6E8A-4147-A177-3AD203B41FA5}">
                      <a16:colId xmlns:a16="http://schemas.microsoft.com/office/drawing/2014/main" val="3329893860"/>
                    </a:ext>
                  </a:extLst>
                </a:gridCol>
                <a:gridCol w="701943">
                  <a:extLst>
                    <a:ext uri="{9D8B030D-6E8A-4147-A177-3AD203B41FA5}">
                      <a16:colId xmlns:a16="http://schemas.microsoft.com/office/drawing/2014/main" val="3419613191"/>
                    </a:ext>
                  </a:extLst>
                </a:gridCol>
                <a:gridCol w="690435">
                  <a:extLst>
                    <a:ext uri="{9D8B030D-6E8A-4147-A177-3AD203B41FA5}">
                      <a16:colId xmlns:a16="http://schemas.microsoft.com/office/drawing/2014/main" val="1325066064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840303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53007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1.381.094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1.283.423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572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1.282.018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1.269.920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1.214.266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104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4434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1284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2968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059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262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281737"/>
              </p:ext>
            </p:extLst>
          </p:nvPr>
        </p:nvGraphicFramePr>
        <p:xfrm>
          <a:off x="4647466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413288"/>
              </p:ext>
            </p:extLst>
          </p:nvPr>
        </p:nvGraphicFramePr>
        <p:xfrm>
          <a:off x="526382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DICIEMBRE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4043578"/>
              </p:ext>
            </p:extLst>
          </p:nvPr>
        </p:nvGraphicFramePr>
        <p:xfrm>
          <a:off x="613324" y="1916832"/>
          <a:ext cx="763108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309713"/>
              </p:ext>
            </p:extLst>
          </p:nvPr>
        </p:nvGraphicFramePr>
        <p:xfrm>
          <a:off x="683568" y="2060848"/>
          <a:ext cx="777775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A23C503-C1FA-4803-834C-773D9829FF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604904"/>
              </p:ext>
            </p:extLst>
          </p:nvPr>
        </p:nvGraphicFramePr>
        <p:xfrm>
          <a:off x="522348" y="1838034"/>
          <a:ext cx="7866071" cy="1806990"/>
        </p:xfrm>
        <a:graphic>
          <a:graphicData uri="http://schemas.openxmlformats.org/drawingml/2006/table">
            <a:tbl>
              <a:tblPr/>
              <a:tblGrid>
                <a:gridCol w="828658">
                  <a:extLst>
                    <a:ext uri="{9D8B030D-6E8A-4147-A177-3AD203B41FA5}">
                      <a16:colId xmlns:a16="http://schemas.microsoft.com/office/drawing/2014/main" val="4118893965"/>
                    </a:ext>
                  </a:extLst>
                </a:gridCol>
                <a:gridCol w="2213879">
                  <a:extLst>
                    <a:ext uri="{9D8B030D-6E8A-4147-A177-3AD203B41FA5}">
                      <a16:colId xmlns:a16="http://schemas.microsoft.com/office/drawing/2014/main" val="2936024366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063980211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2878995555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162681560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192307734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1970514916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3457524776"/>
                    </a:ext>
                  </a:extLst>
                </a:gridCol>
              </a:tblGrid>
              <a:tr h="16242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564959"/>
                  </a:ext>
                </a:extLst>
              </a:tr>
              <a:tr h="49743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473247"/>
                  </a:ext>
                </a:extLst>
              </a:tr>
              <a:tr h="172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130.782.446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126.820.698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728064"/>
                  </a:ext>
                </a:extLst>
              </a:tr>
              <a:tr h="162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77.119.469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75.365.223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-1.754.246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73.268.444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645251"/>
                  </a:ext>
                </a:extLst>
              </a:tr>
              <a:tr h="162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14.924.551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12.263.621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-2.660.930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11.816.885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263512"/>
                  </a:ext>
                </a:extLst>
              </a:tr>
              <a:tr h="162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1.794.231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238614"/>
                  </a:ext>
                </a:extLst>
              </a:tr>
              <a:tr h="162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35.730.014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38.681.437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2.951.423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37.732.150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76355"/>
                  </a:ext>
                </a:extLst>
              </a:tr>
              <a:tr h="162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1.221.431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998671"/>
                  </a:ext>
                </a:extLst>
              </a:tr>
              <a:tr h="162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379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00832" y="1556792"/>
            <a:ext cx="8122172" cy="4291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3F3B070-4077-4A63-ADA9-EB96E651B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013008"/>
              </p:ext>
            </p:extLst>
          </p:nvPr>
        </p:nvGraphicFramePr>
        <p:xfrm>
          <a:off x="521044" y="1942326"/>
          <a:ext cx="8074145" cy="1479574"/>
        </p:xfrm>
        <a:graphic>
          <a:graphicData uri="http://schemas.openxmlformats.org/drawingml/2006/table">
            <a:tbl>
              <a:tblPr/>
              <a:tblGrid>
                <a:gridCol w="304340">
                  <a:extLst>
                    <a:ext uri="{9D8B030D-6E8A-4147-A177-3AD203B41FA5}">
                      <a16:colId xmlns:a16="http://schemas.microsoft.com/office/drawing/2014/main" val="2426440368"/>
                    </a:ext>
                  </a:extLst>
                </a:gridCol>
                <a:gridCol w="304340">
                  <a:extLst>
                    <a:ext uri="{9D8B030D-6E8A-4147-A177-3AD203B41FA5}">
                      <a16:colId xmlns:a16="http://schemas.microsoft.com/office/drawing/2014/main" val="3128381326"/>
                    </a:ext>
                  </a:extLst>
                </a:gridCol>
                <a:gridCol w="2729933">
                  <a:extLst>
                    <a:ext uri="{9D8B030D-6E8A-4147-A177-3AD203B41FA5}">
                      <a16:colId xmlns:a16="http://schemas.microsoft.com/office/drawing/2014/main" val="3980123886"/>
                    </a:ext>
                  </a:extLst>
                </a:gridCol>
                <a:gridCol w="815631">
                  <a:extLst>
                    <a:ext uri="{9D8B030D-6E8A-4147-A177-3AD203B41FA5}">
                      <a16:colId xmlns:a16="http://schemas.microsoft.com/office/drawing/2014/main" val="2208192646"/>
                    </a:ext>
                  </a:extLst>
                </a:gridCol>
                <a:gridCol w="815631">
                  <a:extLst>
                    <a:ext uri="{9D8B030D-6E8A-4147-A177-3AD203B41FA5}">
                      <a16:colId xmlns:a16="http://schemas.microsoft.com/office/drawing/2014/main" val="601216144"/>
                    </a:ext>
                  </a:extLst>
                </a:gridCol>
                <a:gridCol w="815631">
                  <a:extLst>
                    <a:ext uri="{9D8B030D-6E8A-4147-A177-3AD203B41FA5}">
                      <a16:colId xmlns:a16="http://schemas.microsoft.com/office/drawing/2014/main" val="2596256122"/>
                    </a:ext>
                  </a:extLst>
                </a:gridCol>
                <a:gridCol w="815631">
                  <a:extLst>
                    <a:ext uri="{9D8B030D-6E8A-4147-A177-3AD203B41FA5}">
                      <a16:colId xmlns:a16="http://schemas.microsoft.com/office/drawing/2014/main" val="2929931584"/>
                    </a:ext>
                  </a:extLst>
                </a:gridCol>
                <a:gridCol w="742591">
                  <a:extLst>
                    <a:ext uri="{9D8B030D-6E8A-4147-A177-3AD203B41FA5}">
                      <a16:colId xmlns:a16="http://schemas.microsoft.com/office/drawing/2014/main" val="4098365262"/>
                    </a:ext>
                  </a:extLst>
                </a:gridCol>
                <a:gridCol w="730417">
                  <a:extLst>
                    <a:ext uri="{9D8B030D-6E8A-4147-A177-3AD203B41FA5}">
                      <a16:colId xmlns:a16="http://schemas.microsoft.com/office/drawing/2014/main" val="253390673"/>
                    </a:ext>
                  </a:extLst>
                </a:gridCol>
              </a:tblGrid>
              <a:tr h="1479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193146"/>
                  </a:ext>
                </a:extLst>
              </a:tr>
              <a:tr h="4531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863929"/>
                  </a:ext>
                </a:extLst>
              </a:tr>
              <a:tr h="19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130.782.446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935.978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126.820.698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112689"/>
                  </a:ext>
                </a:extLst>
              </a:tr>
              <a:tr h="147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44.261.560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1.217.671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40.587.011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265468"/>
                  </a:ext>
                </a:extLst>
              </a:tr>
              <a:tr h="166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71.676.509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-857.967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71.569.094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983515"/>
                  </a:ext>
                </a:extLst>
              </a:tr>
              <a:tr h="184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13.463.283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570.410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13.381.170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8673"/>
                  </a:ext>
                </a:extLst>
              </a:tr>
              <a:tr h="184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1.381.094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1.283.423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61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19C8360-A3EA-423F-ACD0-495C3271C8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091984"/>
              </p:ext>
            </p:extLst>
          </p:nvPr>
        </p:nvGraphicFramePr>
        <p:xfrm>
          <a:off x="576960" y="1759977"/>
          <a:ext cx="7886700" cy="4537657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51833837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635793785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97316375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145298477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28969259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60868563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96961652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920219328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3585630341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577789657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94945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96172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44.261.560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40.587.011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2627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23.438.983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23.269.194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-169.789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21.347.025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4124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5.973.037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5.411.037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5.029.323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9877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1.296.008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963.846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251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494.362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3574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469.484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7462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13.095.194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13.194.580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12.267.110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4399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576.601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103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576.601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1027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12.299.244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12.458.457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11.612.287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64757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4.073.326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5.504.744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1.431.418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5.477.369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6170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1.585.919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1.525.870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1.232.085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3210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4.407.130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2.779.205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-1.627.925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2.481.398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05407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485.930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691.699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205.769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611.838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9094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5679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6948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9674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884968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5952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552.931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452.387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8125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4381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6197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1475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7689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159.398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150.489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1346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527.320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2407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527.320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50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21DA777-E9C3-4615-B474-17343D36B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679727"/>
              </p:ext>
            </p:extLst>
          </p:nvPr>
        </p:nvGraphicFramePr>
        <p:xfrm>
          <a:off x="518432" y="1712670"/>
          <a:ext cx="8007741" cy="4080660"/>
        </p:xfrm>
        <a:graphic>
          <a:graphicData uri="http://schemas.openxmlformats.org/drawingml/2006/table">
            <a:tbl>
              <a:tblPr/>
              <a:tblGrid>
                <a:gridCol w="290874">
                  <a:extLst>
                    <a:ext uri="{9D8B030D-6E8A-4147-A177-3AD203B41FA5}">
                      <a16:colId xmlns:a16="http://schemas.microsoft.com/office/drawing/2014/main" val="672215035"/>
                    </a:ext>
                  </a:extLst>
                </a:gridCol>
                <a:gridCol w="290874">
                  <a:extLst>
                    <a:ext uri="{9D8B030D-6E8A-4147-A177-3AD203B41FA5}">
                      <a16:colId xmlns:a16="http://schemas.microsoft.com/office/drawing/2014/main" val="3439695047"/>
                    </a:ext>
                  </a:extLst>
                </a:gridCol>
                <a:gridCol w="290874">
                  <a:extLst>
                    <a:ext uri="{9D8B030D-6E8A-4147-A177-3AD203B41FA5}">
                      <a16:colId xmlns:a16="http://schemas.microsoft.com/office/drawing/2014/main" val="153097994"/>
                    </a:ext>
                  </a:extLst>
                </a:gridCol>
                <a:gridCol w="2609133">
                  <a:extLst>
                    <a:ext uri="{9D8B030D-6E8A-4147-A177-3AD203B41FA5}">
                      <a16:colId xmlns:a16="http://schemas.microsoft.com/office/drawing/2014/main" val="3289256292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3534911656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4151428863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2973464069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2317810226"/>
                    </a:ext>
                  </a:extLst>
                </a:gridCol>
                <a:gridCol w="709731">
                  <a:extLst>
                    <a:ext uri="{9D8B030D-6E8A-4147-A177-3AD203B41FA5}">
                      <a16:colId xmlns:a16="http://schemas.microsoft.com/office/drawing/2014/main" val="709477230"/>
                    </a:ext>
                  </a:extLst>
                </a:gridCol>
                <a:gridCol w="698095">
                  <a:extLst>
                    <a:ext uri="{9D8B030D-6E8A-4147-A177-3AD203B41FA5}">
                      <a16:colId xmlns:a16="http://schemas.microsoft.com/office/drawing/2014/main" val="2262414287"/>
                    </a:ext>
                  </a:extLst>
                </a:gridCol>
              </a:tblGrid>
              <a:tr h="1331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151560"/>
                  </a:ext>
                </a:extLst>
              </a:tr>
              <a:tr h="4077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217186"/>
                  </a:ext>
                </a:extLst>
              </a:tr>
              <a:tr h="174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71.676.509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-857.967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71.569.094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832628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41.684.449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39.662.877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-2.021.572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39.574.963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654247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7.396.425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5.436.154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-1.960.271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5.432.022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653515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640.667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640.666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631955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01244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376667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22.531.936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25.467.857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2.935.921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25.454.209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712084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22.445.534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25.381.455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2.935.921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25.368.876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917356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8.714.608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11.393.600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2.678.992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11.393.601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56347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3.326.609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1.980.611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-1.345.998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1.980.611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666818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8.419.076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8.469.408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8.469.409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950687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1.905.406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529.416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1.898.228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673720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-25.821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777137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1.624.985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1.624.985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682612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721941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417462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278.666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276.946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270593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904322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299874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402841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37619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663773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723438"/>
                  </a:ext>
                </a:extLst>
              </a:tr>
              <a:tr h="133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067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BFF953A-87B7-41B6-83F9-82DCA7B344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70713"/>
              </p:ext>
            </p:extLst>
          </p:nvPr>
        </p:nvGraphicFramePr>
        <p:xfrm>
          <a:off x="573632" y="1818546"/>
          <a:ext cx="7965892" cy="3363888"/>
        </p:xfrm>
        <a:graphic>
          <a:graphicData uri="http://schemas.openxmlformats.org/drawingml/2006/table">
            <a:tbl>
              <a:tblPr/>
              <a:tblGrid>
                <a:gridCol w="289354">
                  <a:extLst>
                    <a:ext uri="{9D8B030D-6E8A-4147-A177-3AD203B41FA5}">
                      <a16:colId xmlns:a16="http://schemas.microsoft.com/office/drawing/2014/main" val="3913373015"/>
                    </a:ext>
                  </a:extLst>
                </a:gridCol>
                <a:gridCol w="289354">
                  <a:extLst>
                    <a:ext uri="{9D8B030D-6E8A-4147-A177-3AD203B41FA5}">
                      <a16:colId xmlns:a16="http://schemas.microsoft.com/office/drawing/2014/main" val="4260551662"/>
                    </a:ext>
                  </a:extLst>
                </a:gridCol>
                <a:gridCol w="289354">
                  <a:extLst>
                    <a:ext uri="{9D8B030D-6E8A-4147-A177-3AD203B41FA5}">
                      <a16:colId xmlns:a16="http://schemas.microsoft.com/office/drawing/2014/main" val="19953960"/>
                    </a:ext>
                  </a:extLst>
                </a:gridCol>
                <a:gridCol w="2595497">
                  <a:extLst>
                    <a:ext uri="{9D8B030D-6E8A-4147-A177-3AD203B41FA5}">
                      <a16:colId xmlns:a16="http://schemas.microsoft.com/office/drawing/2014/main" val="1680804925"/>
                    </a:ext>
                  </a:extLst>
                </a:gridCol>
                <a:gridCol w="775466">
                  <a:extLst>
                    <a:ext uri="{9D8B030D-6E8A-4147-A177-3AD203B41FA5}">
                      <a16:colId xmlns:a16="http://schemas.microsoft.com/office/drawing/2014/main" val="2662500367"/>
                    </a:ext>
                  </a:extLst>
                </a:gridCol>
                <a:gridCol w="775466">
                  <a:extLst>
                    <a:ext uri="{9D8B030D-6E8A-4147-A177-3AD203B41FA5}">
                      <a16:colId xmlns:a16="http://schemas.microsoft.com/office/drawing/2014/main" val="187894481"/>
                    </a:ext>
                  </a:extLst>
                </a:gridCol>
                <a:gridCol w="775466">
                  <a:extLst>
                    <a:ext uri="{9D8B030D-6E8A-4147-A177-3AD203B41FA5}">
                      <a16:colId xmlns:a16="http://schemas.microsoft.com/office/drawing/2014/main" val="1078265006"/>
                    </a:ext>
                  </a:extLst>
                </a:gridCol>
                <a:gridCol w="775466">
                  <a:extLst>
                    <a:ext uri="{9D8B030D-6E8A-4147-A177-3AD203B41FA5}">
                      <a16:colId xmlns:a16="http://schemas.microsoft.com/office/drawing/2014/main" val="1096226681"/>
                    </a:ext>
                  </a:extLst>
                </a:gridCol>
                <a:gridCol w="706022">
                  <a:extLst>
                    <a:ext uri="{9D8B030D-6E8A-4147-A177-3AD203B41FA5}">
                      <a16:colId xmlns:a16="http://schemas.microsoft.com/office/drawing/2014/main" val="3935262447"/>
                    </a:ext>
                  </a:extLst>
                </a:gridCol>
                <a:gridCol w="694447">
                  <a:extLst>
                    <a:ext uri="{9D8B030D-6E8A-4147-A177-3AD203B41FA5}">
                      <a16:colId xmlns:a16="http://schemas.microsoft.com/office/drawing/2014/main" val="1862788427"/>
                    </a:ext>
                  </a:extLst>
                </a:gridCol>
              </a:tblGrid>
              <a:tr h="1358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671758"/>
                  </a:ext>
                </a:extLst>
              </a:tr>
              <a:tr h="4161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715295"/>
                  </a:ext>
                </a:extLst>
              </a:tr>
              <a:tr h="1783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13.463.283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570.410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13.381.170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489440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10.714.019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11.163.232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449.213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11.132.190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926373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1.470.343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1.331.419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-138.924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1.301.237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606647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990240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65832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505971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314893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878125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862178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591500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822488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909015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785194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521324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114.323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106.046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528620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264.603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25091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906818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335578"/>
                  </a:ext>
                </a:extLst>
              </a:tr>
              <a:tr h="13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232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4179</TotalTime>
  <Words>1809</Words>
  <Application>Microsoft Office PowerPoint</Application>
  <PresentationFormat>Presentación en pantalla (4:3)</PresentationFormat>
  <Paragraphs>1000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EJECUCIÓN ACUMULADA DE GASTOS PRESUPUESTARIOS  AL MES DE DICIEMBRE DE 2020 PARTIDA 02: CONGRESO NACIONAL</vt:lpstr>
      <vt:lpstr>DISTRIBUCIÓN POR SUBTÍTULO DE GASTO Y CÁPITULO  PARTIDA 02 CONGRESO NACIONAL</vt:lpstr>
      <vt:lpstr>COMPORTAMIENTO DE LA EJECUCIÓN MENSUAL DE GASTOS A DICIEMBRE DE 2020 PARTIDA 02 CONGRESO NACIONAL</vt:lpstr>
      <vt:lpstr>COMPORTAMIENTO DE LA EJECUCIÓN ACUMULADA DE GASTOS A DICIEMBRE DE 2020 PARTIDA 02 CONGRESO NACIONAL</vt:lpstr>
      <vt:lpstr>EJECUCIÓN ACUMULADA DE GASTOS A DICIEMBRE DE 2020 PARTIDA 02 CONGRESO NACIONAL</vt:lpstr>
      <vt:lpstr>EJECUCIÓN ACUMULADA DE GASTOS A DICIEMBRE DE 2020 PARTIDA 02 RESUMEN POR CAPÍTULOS</vt:lpstr>
      <vt:lpstr>EJECUCIÓN ACUMULADA DE GASTOS A DICIEMBRE DE 2020 PARTIDA 02. CAPÍTULO 01. PROGRAMA 01: SENADO</vt:lpstr>
      <vt:lpstr>EJECUCIÓN ACUMULADA DE GASTOS A DICIEMBRE DE 2020 PARTIDA 02. CAPÍTULO 02. PROGRAMA 01: CAMARA DE DIPUTADOS</vt:lpstr>
      <vt:lpstr>EJECUCIÓN ACUMULADA DE GASTOS A DICIEMBRE DE 2020 PARTIDA 02. CAPÍTULO 03. PROGRAMA 01: BIBLIOTECA DEL CONGRESO NACIONAL</vt:lpstr>
      <vt:lpstr>EJECUCIÓN ACUMULADA DE GASTOS A DICIEMBRE DE 2020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282</cp:revision>
  <cp:lastPrinted>2019-11-05T12:34:56Z</cp:lastPrinted>
  <dcterms:created xsi:type="dcterms:W3CDTF">2016-06-23T13:38:47Z</dcterms:created>
  <dcterms:modified xsi:type="dcterms:W3CDTF">2021-03-05T15:09:23Z</dcterms:modified>
</cp:coreProperties>
</file>