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7" r:id="rId2"/>
    <p:sldId id="258" r:id="rId3"/>
    <p:sldId id="260" r:id="rId4"/>
    <p:sldId id="259" r:id="rId5"/>
    <p:sldId id="261" r:id="rId6"/>
    <p:sldId id="27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4E-4E19-90E0-036F2E5437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4E-4E19-90E0-036F2E5437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74E-4E19-90E0-036F2E5437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74E-4E19-90E0-036F2E5437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74E-4E19-90E0-036F2E54377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74E-4E19-90E0-036F2E543773}"/>
              </c:ext>
            </c:extLst>
          </c:dPt>
          <c:dLbls>
            <c:dLbl>
              <c:idx val="3"/>
              <c:layout>
                <c:manualLayout>
                  <c:x val="-3.1081742535487029E-2"/>
                  <c:y val="1.46786870087840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4E-4E19-90E0-036F2E54377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29'!$C$59:$C$64</c:f>
              <c:strCache>
                <c:ptCount val="6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Transferencias de Capital</c:v>
                </c:pt>
                <c:pt idx="5">
                  <c:v>Otros</c:v>
                </c:pt>
              </c:strCache>
            </c:strRef>
          </c:cat>
          <c:val>
            <c:numRef>
              <c:f>'Partida 29'!$D$59:$D$64</c:f>
              <c:numCache>
                <c:formatCode>#,##0</c:formatCode>
                <c:ptCount val="6"/>
                <c:pt idx="0">
                  <c:v>59647468</c:v>
                </c:pt>
                <c:pt idx="1">
                  <c:v>22898160</c:v>
                </c:pt>
                <c:pt idx="2">
                  <c:v>100084943</c:v>
                </c:pt>
                <c:pt idx="3">
                  <c:v>4527393</c:v>
                </c:pt>
                <c:pt idx="4">
                  <c:v>6911078</c:v>
                </c:pt>
                <c:pt idx="5">
                  <c:v>6549451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74E-4E19-90E0-036F2E5437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6327522067871598"/>
          <c:w val="0.97600337209504462"/>
          <c:h val="0.115044562519116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(en millones de $)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29'!$I$61:$I$66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29'!$J$61:$J$66</c:f>
              <c:numCache>
                <c:formatCode>#,##0</c:formatCode>
                <c:ptCount val="6"/>
                <c:pt idx="0">
                  <c:v>86092600000</c:v>
                </c:pt>
                <c:pt idx="1">
                  <c:v>42126011000</c:v>
                </c:pt>
                <c:pt idx="2">
                  <c:v>2104377000</c:v>
                </c:pt>
                <c:pt idx="3">
                  <c:v>57514894000</c:v>
                </c:pt>
                <c:pt idx="4">
                  <c:v>7003102000</c:v>
                </c:pt>
                <c:pt idx="5">
                  <c:v>5777509000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F5-4D98-9C55-8D8AEBDE902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2018 - 2019 - 2020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29'!$D$26:$O$26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0.14505698165365052</c:v>
                </c:pt>
                <c:pt idx="2">
                  <c:v>8.8604078901845046E-2</c:v>
                </c:pt>
                <c:pt idx="3">
                  <c:v>4.4754249820007426E-2</c:v>
                </c:pt>
                <c:pt idx="4">
                  <c:v>4.2819433440893936E-2</c:v>
                </c:pt>
                <c:pt idx="5">
                  <c:v>6.0180103314073426E-2</c:v>
                </c:pt>
                <c:pt idx="6">
                  <c:v>6.3270469741996321E-2</c:v>
                </c:pt>
                <c:pt idx="7">
                  <c:v>7.4896338242674831E-2</c:v>
                </c:pt>
                <c:pt idx="8">
                  <c:v>6.5088393768404904E-2</c:v>
                </c:pt>
                <c:pt idx="9">
                  <c:v>5.5588053017038577E-2</c:v>
                </c:pt>
                <c:pt idx="10">
                  <c:v>5.6573669043716475E-2</c:v>
                </c:pt>
                <c:pt idx="11">
                  <c:v>0.17549840841677414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FE-4F6F-9B67-0A10BF9BCDB2}"/>
            </c:ext>
          </c:extLst>
        </c:ser>
        <c:ser>
          <c:idx val="1"/>
          <c:order val="1"/>
          <c:tx>
            <c:strRef>
              <c:f>'Partida 29'!$C$27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29'!$D$27:$O$27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  <c:pt idx="8">
                  <c:v>6.014651930510749E-2</c:v>
                </c:pt>
                <c:pt idx="9">
                  <c:v>4.9851262513173289E-2</c:v>
                </c:pt>
                <c:pt idx="10">
                  <c:v>7.318275867085236E-2</c:v>
                </c:pt>
                <c:pt idx="11">
                  <c:v>0.16684786670763763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FE-4F6F-9B67-0A10BF9BCDB2}"/>
            </c:ext>
          </c:extLst>
        </c:ser>
        <c:ser>
          <c:idx val="0"/>
          <c:order val="2"/>
          <c:tx>
            <c:strRef>
              <c:f>'Partida 29'!$C$28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FE-4F6F-9B67-0A10BF9BCDB2}"/>
                </c:ext>
              </c:extLst>
            </c:dLbl>
            <c:dLbl>
              <c:idx val="1"/>
              <c:layout>
                <c:manualLayout>
                  <c:x val="1.5361267654630209E-2"/>
                  <c:y val="-7.258802011888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FE-4F6F-9B67-0A10BF9BCDB2}"/>
                </c:ext>
              </c:extLst>
            </c:dLbl>
            <c:dLbl>
              <c:idx val="2"/>
              <c:layout>
                <c:manualLayout>
                  <c:x val="1.546302094204411E-2"/>
                  <c:y val="3.6294010059441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FE-4F6F-9B67-0A10BF9BCDB2}"/>
                </c:ext>
              </c:extLst>
            </c:dLbl>
            <c:dLbl>
              <c:idx val="3"/>
              <c:layout>
                <c:manualLayout>
                  <c:x val="8.836011966882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FE-4F6F-9B67-0A10BF9BCDB2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FE-4F6F-9B67-0A10BF9BCDB2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FE-4F6F-9B67-0A10BF9BCDB2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FE-4F6F-9B67-0A10BF9BCD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29'!$D$28:$K$28</c:f>
              <c:numCache>
                <c:formatCode>0.0%</c:formatCode>
                <c:ptCount val="8"/>
                <c:pt idx="0">
                  <c:v>6.9646111836758742E-2</c:v>
                </c:pt>
                <c:pt idx="1">
                  <c:v>5.983056108391762E-2</c:v>
                </c:pt>
                <c:pt idx="2">
                  <c:v>0.13887111053917356</c:v>
                </c:pt>
                <c:pt idx="3">
                  <c:v>5.0673262663486762E-2</c:v>
                </c:pt>
                <c:pt idx="4">
                  <c:v>5.002137621721383E-2</c:v>
                </c:pt>
                <c:pt idx="5">
                  <c:v>5.1665009361961875E-2</c:v>
                </c:pt>
                <c:pt idx="6">
                  <c:v>8.4079187580167164E-2</c:v>
                </c:pt>
                <c:pt idx="7">
                  <c:v>5.9959157315838923E-2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2FE-4F6F-9B67-0A10BF9BCD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2018 - 2019 - 2020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29'!$D$20:$O$20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0.18886700218827912</c:v>
                </c:pt>
                <c:pt idx="2">
                  <c:v>0.26685721697225184</c:v>
                </c:pt>
                <c:pt idx="3">
                  <c:v>0.31161146679225926</c:v>
                </c:pt>
                <c:pt idx="4">
                  <c:v>0.35443090023315321</c:v>
                </c:pt>
                <c:pt idx="5">
                  <c:v>0.41461100354722663</c:v>
                </c:pt>
                <c:pt idx="6">
                  <c:v>0.48257336777887005</c:v>
                </c:pt>
                <c:pt idx="7">
                  <c:v>0.55631921262213024</c:v>
                </c:pt>
                <c:pt idx="8">
                  <c:v>0.62140760639053516</c:v>
                </c:pt>
                <c:pt idx="9">
                  <c:v>0.6767762912300036</c:v>
                </c:pt>
                <c:pt idx="10">
                  <c:v>0.68597713979397645</c:v>
                </c:pt>
                <c:pt idx="11">
                  <c:v>0.87045696073867651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92-453B-A252-FA7661D2C320}"/>
            </c:ext>
          </c:extLst>
        </c:ser>
        <c:ser>
          <c:idx val="1"/>
          <c:order val="1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92-453B-A252-FA7661D2C320}"/>
            </c:ext>
          </c:extLst>
        </c:ser>
        <c:ser>
          <c:idx val="0"/>
          <c:order val="2"/>
          <c:tx>
            <c:strRef>
              <c:f>'Partida 29'!$C$22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92-453B-A252-FA7661D2C320}"/>
                </c:ext>
              </c:extLst>
            </c:dLbl>
            <c:dLbl>
              <c:idx val="1"/>
              <c:layout>
                <c:manualLayout>
                  <c:x val="-3.3140007922288509E-2"/>
                  <c:y val="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92-453B-A252-FA7661D2C320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92-453B-A252-FA7661D2C320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92-453B-A252-FA7661D2C320}"/>
                </c:ext>
              </c:extLst>
            </c:dLbl>
            <c:dLbl>
              <c:idx val="4"/>
              <c:layout>
                <c:manualLayout>
                  <c:x val="-4.1977343368232188E-2"/>
                  <c:y val="-3.6281173955944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D92-453B-A252-FA7661D2C320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D92-453B-A252-FA7661D2C320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D92-453B-A252-FA7661D2C320}"/>
                </c:ext>
              </c:extLst>
            </c:dLbl>
            <c:dLbl>
              <c:idx val="7"/>
              <c:layout>
                <c:manualLayout>
                  <c:x val="-3.9768009506746291E-2"/>
                  <c:y val="-1.4512469582377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92-453B-A252-FA7661D2C3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29'!$D$22:$K$22</c:f>
              <c:numCache>
                <c:formatCode>0.0%</c:formatCode>
                <c:ptCount val="8"/>
                <c:pt idx="0">
                  <c:v>6.9646111836758742E-2</c:v>
                </c:pt>
                <c:pt idx="1">
                  <c:v>0.12947667292067636</c:v>
                </c:pt>
                <c:pt idx="2">
                  <c:v>0.26610432265078637</c:v>
                </c:pt>
                <c:pt idx="3">
                  <c:v>0.31987672534576783</c:v>
                </c:pt>
                <c:pt idx="4">
                  <c:v>0.3992652242505364</c:v>
                </c:pt>
                <c:pt idx="5">
                  <c:v>0.45093023361249823</c:v>
                </c:pt>
                <c:pt idx="6">
                  <c:v>0.53937400946041036</c:v>
                </c:pt>
                <c:pt idx="7">
                  <c:v>0.59933316677624926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D92-453B-A252-FA7661D2C3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20-10-2020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20-10-2020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9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20-10-2020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20-10-2020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1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20-10-2020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6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20-10-2020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20-10-2020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20-10-2020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20-10-2020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20-10-2020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2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20-10-2020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5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20-10-2020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10078" y="1988840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septiembre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856" y="710917"/>
            <a:ext cx="8053591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856" y="1533500"/>
            <a:ext cx="8053591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374CA51-5FF8-4008-8C82-85599E676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490197"/>
              </p:ext>
            </p:extLst>
          </p:nvPr>
        </p:nvGraphicFramePr>
        <p:xfrm>
          <a:off x="550855" y="1864224"/>
          <a:ext cx="8042289" cy="2604025"/>
        </p:xfrm>
        <a:graphic>
          <a:graphicData uri="http://schemas.openxmlformats.org/drawingml/2006/table">
            <a:tbl>
              <a:tblPr/>
              <a:tblGrid>
                <a:gridCol w="269514">
                  <a:extLst>
                    <a:ext uri="{9D8B030D-6E8A-4147-A177-3AD203B41FA5}">
                      <a16:colId xmlns:a16="http://schemas.microsoft.com/office/drawing/2014/main" val="1734417942"/>
                    </a:ext>
                  </a:extLst>
                </a:gridCol>
                <a:gridCol w="269514">
                  <a:extLst>
                    <a:ext uri="{9D8B030D-6E8A-4147-A177-3AD203B41FA5}">
                      <a16:colId xmlns:a16="http://schemas.microsoft.com/office/drawing/2014/main" val="3809205040"/>
                    </a:ext>
                  </a:extLst>
                </a:gridCol>
                <a:gridCol w="269514">
                  <a:extLst>
                    <a:ext uri="{9D8B030D-6E8A-4147-A177-3AD203B41FA5}">
                      <a16:colId xmlns:a16="http://schemas.microsoft.com/office/drawing/2014/main" val="4229297048"/>
                    </a:ext>
                  </a:extLst>
                </a:gridCol>
                <a:gridCol w="3040113">
                  <a:extLst>
                    <a:ext uri="{9D8B030D-6E8A-4147-A177-3AD203B41FA5}">
                      <a16:colId xmlns:a16="http://schemas.microsoft.com/office/drawing/2014/main" val="2720108232"/>
                    </a:ext>
                  </a:extLst>
                </a:gridCol>
                <a:gridCol w="722297">
                  <a:extLst>
                    <a:ext uri="{9D8B030D-6E8A-4147-A177-3AD203B41FA5}">
                      <a16:colId xmlns:a16="http://schemas.microsoft.com/office/drawing/2014/main" val="2291300688"/>
                    </a:ext>
                  </a:extLst>
                </a:gridCol>
                <a:gridCol w="722297">
                  <a:extLst>
                    <a:ext uri="{9D8B030D-6E8A-4147-A177-3AD203B41FA5}">
                      <a16:colId xmlns:a16="http://schemas.microsoft.com/office/drawing/2014/main" val="452547254"/>
                    </a:ext>
                  </a:extLst>
                </a:gridCol>
                <a:gridCol w="722297">
                  <a:extLst>
                    <a:ext uri="{9D8B030D-6E8A-4147-A177-3AD203B41FA5}">
                      <a16:colId xmlns:a16="http://schemas.microsoft.com/office/drawing/2014/main" val="3354569981"/>
                    </a:ext>
                  </a:extLst>
                </a:gridCol>
                <a:gridCol w="722297">
                  <a:extLst>
                    <a:ext uri="{9D8B030D-6E8A-4147-A177-3AD203B41FA5}">
                      <a16:colId xmlns:a16="http://schemas.microsoft.com/office/drawing/2014/main" val="1182460630"/>
                    </a:ext>
                  </a:extLst>
                </a:gridCol>
                <a:gridCol w="657613">
                  <a:extLst>
                    <a:ext uri="{9D8B030D-6E8A-4147-A177-3AD203B41FA5}">
                      <a16:colId xmlns:a16="http://schemas.microsoft.com/office/drawing/2014/main" val="2270785462"/>
                    </a:ext>
                  </a:extLst>
                </a:gridCol>
                <a:gridCol w="646833">
                  <a:extLst>
                    <a:ext uri="{9D8B030D-6E8A-4147-A177-3AD203B41FA5}">
                      <a16:colId xmlns:a16="http://schemas.microsoft.com/office/drawing/2014/main" val="1873117303"/>
                    </a:ext>
                  </a:extLst>
                </a:gridCol>
              </a:tblGrid>
              <a:tr h="1278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363962"/>
                  </a:ext>
                </a:extLst>
              </a:tr>
              <a:tr h="3914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687694"/>
                  </a:ext>
                </a:extLst>
              </a:tr>
              <a:tr h="1677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1.884.673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-219.704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844.890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730295"/>
                  </a:ext>
                </a:extLst>
              </a:tr>
              <a:tr h="127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1.201.803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-51.933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698.278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378847"/>
                  </a:ext>
                </a:extLst>
              </a:tr>
              <a:tr h="127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759.234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569.114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-190.120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682514"/>
                  </a:ext>
                </a:extLst>
              </a:tr>
              <a:tr h="127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327616"/>
                  </a:ext>
                </a:extLst>
              </a:tr>
              <a:tr h="127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37173"/>
                  </a:ext>
                </a:extLst>
              </a:tr>
              <a:tr h="127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Ministerio de Relaciones Exteriores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600711"/>
                  </a:ext>
                </a:extLst>
              </a:tr>
              <a:tr h="127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093977"/>
                  </a:ext>
                </a:extLst>
              </a:tr>
              <a:tr h="127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276806"/>
                  </a:ext>
                </a:extLst>
              </a:tr>
              <a:tr h="127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93.440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491536"/>
                  </a:ext>
                </a:extLst>
              </a:tr>
              <a:tr h="127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596724"/>
                  </a:ext>
                </a:extLst>
              </a:tr>
              <a:tr h="127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992047"/>
                  </a:ext>
                </a:extLst>
              </a:tr>
              <a:tr h="127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854988"/>
                  </a:ext>
                </a:extLst>
              </a:tr>
              <a:tr h="127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69.318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638464"/>
                  </a:ext>
                </a:extLst>
              </a:tr>
              <a:tr h="127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349839"/>
                  </a:ext>
                </a:extLst>
              </a:tr>
              <a:tr h="127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058071"/>
                  </a:ext>
                </a:extLst>
              </a:tr>
              <a:tr h="127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258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2965" y="660037"/>
            <a:ext cx="8101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98046" y="1248543"/>
            <a:ext cx="811637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B7AD350-D093-44AE-8FFD-4E040E83B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543355"/>
              </p:ext>
            </p:extLst>
          </p:nvPr>
        </p:nvGraphicFramePr>
        <p:xfrm>
          <a:off x="512965" y="1547784"/>
          <a:ext cx="8071612" cy="4214415"/>
        </p:xfrm>
        <a:graphic>
          <a:graphicData uri="http://schemas.openxmlformats.org/drawingml/2006/table">
            <a:tbl>
              <a:tblPr/>
              <a:tblGrid>
                <a:gridCol w="270497">
                  <a:extLst>
                    <a:ext uri="{9D8B030D-6E8A-4147-A177-3AD203B41FA5}">
                      <a16:colId xmlns:a16="http://schemas.microsoft.com/office/drawing/2014/main" val="1424235426"/>
                    </a:ext>
                  </a:extLst>
                </a:gridCol>
                <a:gridCol w="270497">
                  <a:extLst>
                    <a:ext uri="{9D8B030D-6E8A-4147-A177-3AD203B41FA5}">
                      <a16:colId xmlns:a16="http://schemas.microsoft.com/office/drawing/2014/main" val="1331658421"/>
                    </a:ext>
                  </a:extLst>
                </a:gridCol>
                <a:gridCol w="270497">
                  <a:extLst>
                    <a:ext uri="{9D8B030D-6E8A-4147-A177-3AD203B41FA5}">
                      <a16:colId xmlns:a16="http://schemas.microsoft.com/office/drawing/2014/main" val="1005448362"/>
                    </a:ext>
                  </a:extLst>
                </a:gridCol>
                <a:gridCol w="3051199">
                  <a:extLst>
                    <a:ext uri="{9D8B030D-6E8A-4147-A177-3AD203B41FA5}">
                      <a16:colId xmlns:a16="http://schemas.microsoft.com/office/drawing/2014/main" val="2326211993"/>
                    </a:ext>
                  </a:extLst>
                </a:gridCol>
                <a:gridCol w="724930">
                  <a:extLst>
                    <a:ext uri="{9D8B030D-6E8A-4147-A177-3AD203B41FA5}">
                      <a16:colId xmlns:a16="http://schemas.microsoft.com/office/drawing/2014/main" val="2864673450"/>
                    </a:ext>
                  </a:extLst>
                </a:gridCol>
                <a:gridCol w="724930">
                  <a:extLst>
                    <a:ext uri="{9D8B030D-6E8A-4147-A177-3AD203B41FA5}">
                      <a16:colId xmlns:a16="http://schemas.microsoft.com/office/drawing/2014/main" val="3207880393"/>
                    </a:ext>
                  </a:extLst>
                </a:gridCol>
                <a:gridCol w="724930">
                  <a:extLst>
                    <a:ext uri="{9D8B030D-6E8A-4147-A177-3AD203B41FA5}">
                      <a16:colId xmlns:a16="http://schemas.microsoft.com/office/drawing/2014/main" val="2817752922"/>
                    </a:ext>
                  </a:extLst>
                </a:gridCol>
                <a:gridCol w="724930">
                  <a:extLst>
                    <a:ext uri="{9D8B030D-6E8A-4147-A177-3AD203B41FA5}">
                      <a16:colId xmlns:a16="http://schemas.microsoft.com/office/drawing/2014/main" val="508014253"/>
                    </a:ext>
                  </a:extLst>
                </a:gridCol>
                <a:gridCol w="660011">
                  <a:extLst>
                    <a:ext uri="{9D8B030D-6E8A-4147-A177-3AD203B41FA5}">
                      <a16:colId xmlns:a16="http://schemas.microsoft.com/office/drawing/2014/main" val="851576956"/>
                    </a:ext>
                  </a:extLst>
                </a:gridCol>
                <a:gridCol w="649191">
                  <a:extLst>
                    <a:ext uri="{9D8B030D-6E8A-4147-A177-3AD203B41FA5}">
                      <a16:colId xmlns:a16="http://schemas.microsoft.com/office/drawing/2014/main" val="1155151233"/>
                    </a:ext>
                  </a:extLst>
                </a:gridCol>
              </a:tblGrid>
              <a:tr h="1301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163393"/>
                  </a:ext>
                </a:extLst>
              </a:tr>
              <a:tr h="398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326034"/>
                  </a:ext>
                </a:extLst>
              </a:tr>
              <a:tr h="1708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57.514.894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49.377.905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-8.136.989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29.231.908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201519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27.936.140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26.707.768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-1.228.372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18.252.791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444510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8.835.947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8.116.172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-719.775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3.722.627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998055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267398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48237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9.241.985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8.086.985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4.487.840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438935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3.825.159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3.795.159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2.984.425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337795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1.741.442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1.791.442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1.687.163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454863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05123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1.832.851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1.832.851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1.221.900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67557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535513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5.323.454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1.469.488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731220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2.827.529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2.202.529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921677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550449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394.770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81642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569.925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429.925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382998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920.735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770.735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000014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484.477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889565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209305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341746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269064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842775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2.684.874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1.351.412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-1.333.462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616.613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184641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625329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2.361.516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1.125.061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-1.236.455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482.164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882587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437788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110.692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598704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-27.702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90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47140"/>
            <a:ext cx="803739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4A2BF8D-DC55-4656-8E9C-DB76FEAD5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01023"/>
              </p:ext>
            </p:extLst>
          </p:nvPr>
        </p:nvGraphicFramePr>
        <p:xfrm>
          <a:off x="569545" y="2043603"/>
          <a:ext cx="8034902" cy="2206709"/>
        </p:xfrm>
        <a:graphic>
          <a:graphicData uri="http://schemas.openxmlformats.org/drawingml/2006/table">
            <a:tbl>
              <a:tblPr/>
              <a:tblGrid>
                <a:gridCol w="269267">
                  <a:extLst>
                    <a:ext uri="{9D8B030D-6E8A-4147-A177-3AD203B41FA5}">
                      <a16:colId xmlns:a16="http://schemas.microsoft.com/office/drawing/2014/main" val="3157937038"/>
                    </a:ext>
                  </a:extLst>
                </a:gridCol>
                <a:gridCol w="269267">
                  <a:extLst>
                    <a:ext uri="{9D8B030D-6E8A-4147-A177-3AD203B41FA5}">
                      <a16:colId xmlns:a16="http://schemas.microsoft.com/office/drawing/2014/main" val="2738660260"/>
                    </a:ext>
                  </a:extLst>
                </a:gridCol>
                <a:gridCol w="269267">
                  <a:extLst>
                    <a:ext uri="{9D8B030D-6E8A-4147-A177-3AD203B41FA5}">
                      <a16:colId xmlns:a16="http://schemas.microsoft.com/office/drawing/2014/main" val="2521052686"/>
                    </a:ext>
                  </a:extLst>
                </a:gridCol>
                <a:gridCol w="3037322">
                  <a:extLst>
                    <a:ext uri="{9D8B030D-6E8A-4147-A177-3AD203B41FA5}">
                      <a16:colId xmlns:a16="http://schemas.microsoft.com/office/drawing/2014/main" val="1053791673"/>
                    </a:ext>
                  </a:extLst>
                </a:gridCol>
                <a:gridCol w="721633">
                  <a:extLst>
                    <a:ext uri="{9D8B030D-6E8A-4147-A177-3AD203B41FA5}">
                      <a16:colId xmlns:a16="http://schemas.microsoft.com/office/drawing/2014/main" val="1511126217"/>
                    </a:ext>
                  </a:extLst>
                </a:gridCol>
                <a:gridCol w="721633">
                  <a:extLst>
                    <a:ext uri="{9D8B030D-6E8A-4147-A177-3AD203B41FA5}">
                      <a16:colId xmlns:a16="http://schemas.microsoft.com/office/drawing/2014/main" val="665801590"/>
                    </a:ext>
                  </a:extLst>
                </a:gridCol>
                <a:gridCol w="721633">
                  <a:extLst>
                    <a:ext uri="{9D8B030D-6E8A-4147-A177-3AD203B41FA5}">
                      <a16:colId xmlns:a16="http://schemas.microsoft.com/office/drawing/2014/main" val="2149835384"/>
                    </a:ext>
                  </a:extLst>
                </a:gridCol>
                <a:gridCol w="721633">
                  <a:extLst>
                    <a:ext uri="{9D8B030D-6E8A-4147-A177-3AD203B41FA5}">
                      <a16:colId xmlns:a16="http://schemas.microsoft.com/office/drawing/2014/main" val="1279952071"/>
                    </a:ext>
                  </a:extLst>
                </a:gridCol>
                <a:gridCol w="657009">
                  <a:extLst>
                    <a:ext uri="{9D8B030D-6E8A-4147-A177-3AD203B41FA5}">
                      <a16:colId xmlns:a16="http://schemas.microsoft.com/office/drawing/2014/main" val="1192819158"/>
                    </a:ext>
                  </a:extLst>
                </a:gridCol>
                <a:gridCol w="646238">
                  <a:extLst>
                    <a:ext uri="{9D8B030D-6E8A-4147-A177-3AD203B41FA5}">
                      <a16:colId xmlns:a16="http://schemas.microsoft.com/office/drawing/2014/main" val="1646501567"/>
                    </a:ext>
                  </a:extLst>
                </a:gridCol>
              </a:tblGrid>
              <a:tr h="1296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311050"/>
                  </a:ext>
                </a:extLst>
              </a:tr>
              <a:tr h="3888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87522"/>
                  </a:ext>
                </a:extLst>
              </a:tr>
              <a:tr h="12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-972.960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082726"/>
                  </a:ext>
                </a:extLst>
              </a:tr>
              <a:tr h="12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-972.960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541932"/>
                  </a:ext>
                </a:extLst>
              </a:tr>
              <a:tr h="12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3.833.078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-2.174.338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428.923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144137"/>
                  </a:ext>
                </a:extLst>
              </a:tr>
              <a:tr h="12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703.841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172165"/>
                  </a:ext>
                </a:extLst>
              </a:tr>
              <a:tr h="12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173115"/>
                  </a:ext>
                </a:extLst>
              </a:tr>
              <a:tr h="12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918544"/>
                  </a:ext>
                </a:extLst>
              </a:tr>
              <a:tr h="12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3.251.849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954.899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-2.296.950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344.549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904732"/>
                  </a:ext>
                </a:extLst>
              </a:tr>
              <a:tr h="12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623.421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483.421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344.545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236513"/>
                  </a:ext>
                </a:extLst>
              </a:tr>
              <a:tr h="12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471.478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351929"/>
                  </a:ext>
                </a:extLst>
              </a:tr>
              <a:tr h="12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2.036.710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-2.036.710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526648"/>
                  </a:ext>
                </a:extLst>
              </a:tr>
              <a:tr h="12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10658"/>
                  </a:ext>
                </a:extLst>
              </a:tr>
              <a:tr h="12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609025"/>
                  </a:ext>
                </a:extLst>
              </a:tr>
              <a:tr h="124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053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781032"/>
            <a:ext cx="808764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559" y="1637375"/>
            <a:ext cx="8070457" cy="288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98245AF-BE92-4F51-9CF8-08AAD9AB31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127145"/>
              </p:ext>
            </p:extLst>
          </p:nvPr>
        </p:nvGraphicFramePr>
        <p:xfrm>
          <a:off x="528175" y="1959809"/>
          <a:ext cx="8087650" cy="2278506"/>
        </p:xfrm>
        <a:graphic>
          <a:graphicData uri="http://schemas.openxmlformats.org/drawingml/2006/table">
            <a:tbl>
              <a:tblPr/>
              <a:tblGrid>
                <a:gridCol w="271034">
                  <a:extLst>
                    <a:ext uri="{9D8B030D-6E8A-4147-A177-3AD203B41FA5}">
                      <a16:colId xmlns:a16="http://schemas.microsoft.com/office/drawing/2014/main" val="2689459068"/>
                    </a:ext>
                  </a:extLst>
                </a:gridCol>
                <a:gridCol w="271034">
                  <a:extLst>
                    <a:ext uri="{9D8B030D-6E8A-4147-A177-3AD203B41FA5}">
                      <a16:colId xmlns:a16="http://schemas.microsoft.com/office/drawing/2014/main" val="2394122665"/>
                    </a:ext>
                  </a:extLst>
                </a:gridCol>
                <a:gridCol w="271034">
                  <a:extLst>
                    <a:ext uri="{9D8B030D-6E8A-4147-A177-3AD203B41FA5}">
                      <a16:colId xmlns:a16="http://schemas.microsoft.com/office/drawing/2014/main" val="1863288761"/>
                    </a:ext>
                  </a:extLst>
                </a:gridCol>
                <a:gridCol w="3057260">
                  <a:extLst>
                    <a:ext uri="{9D8B030D-6E8A-4147-A177-3AD203B41FA5}">
                      <a16:colId xmlns:a16="http://schemas.microsoft.com/office/drawing/2014/main" val="3827937177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304962368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1497669934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3001199231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2324686702"/>
                    </a:ext>
                  </a:extLst>
                </a:gridCol>
                <a:gridCol w="661323">
                  <a:extLst>
                    <a:ext uri="{9D8B030D-6E8A-4147-A177-3AD203B41FA5}">
                      <a16:colId xmlns:a16="http://schemas.microsoft.com/office/drawing/2014/main" val="2081964313"/>
                    </a:ext>
                  </a:extLst>
                </a:gridCol>
                <a:gridCol w="650481">
                  <a:extLst>
                    <a:ext uri="{9D8B030D-6E8A-4147-A177-3AD203B41FA5}">
                      <a16:colId xmlns:a16="http://schemas.microsoft.com/office/drawing/2014/main" val="910058755"/>
                    </a:ext>
                  </a:extLst>
                </a:gridCol>
              </a:tblGrid>
              <a:tr h="1311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900973"/>
                  </a:ext>
                </a:extLst>
              </a:tr>
              <a:tr h="4016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643707"/>
                  </a:ext>
                </a:extLst>
              </a:tr>
              <a:tr h="1721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6.301.127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-701.975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3.499.853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304258"/>
                  </a:ext>
                </a:extLst>
              </a:tr>
              <a:tr h="131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1.460.868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-75.489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876.913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902984"/>
                  </a:ext>
                </a:extLst>
              </a:tr>
              <a:tr h="131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5.402.418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-540.418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2.587.391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107619"/>
                  </a:ext>
                </a:extLst>
              </a:tr>
              <a:tr h="131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680694"/>
                  </a:ext>
                </a:extLst>
              </a:tr>
              <a:tr h="131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715321"/>
                  </a:ext>
                </a:extLst>
              </a:tr>
              <a:tr h="131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136.486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-86.068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389365"/>
                  </a:ext>
                </a:extLst>
              </a:tr>
              <a:tr h="131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781380"/>
                  </a:ext>
                </a:extLst>
              </a:tr>
              <a:tr h="131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318331"/>
                  </a:ext>
                </a:extLst>
              </a:tr>
              <a:tr h="131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620404"/>
                  </a:ext>
                </a:extLst>
              </a:tr>
              <a:tr h="131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024867"/>
                  </a:ext>
                </a:extLst>
              </a:tr>
              <a:tr h="131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34222"/>
                  </a:ext>
                </a:extLst>
              </a:tr>
              <a:tr h="131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918838"/>
                  </a:ext>
                </a:extLst>
              </a:tr>
              <a:tr h="131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213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741453"/>
            <a:ext cx="803733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109" y="1569481"/>
            <a:ext cx="788670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8177DBF-3229-4679-BC40-78F02FCEA7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503639"/>
              </p:ext>
            </p:extLst>
          </p:nvPr>
        </p:nvGraphicFramePr>
        <p:xfrm>
          <a:off x="567109" y="1893842"/>
          <a:ext cx="8037339" cy="1834242"/>
        </p:xfrm>
        <a:graphic>
          <a:graphicData uri="http://schemas.openxmlformats.org/drawingml/2006/table">
            <a:tbl>
              <a:tblPr/>
              <a:tblGrid>
                <a:gridCol w="269349">
                  <a:extLst>
                    <a:ext uri="{9D8B030D-6E8A-4147-A177-3AD203B41FA5}">
                      <a16:colId xmlns:a16="http://schemas.microsoft.com/office/drawing/2014/main" val="571797049"/>
                    </a:ext>
                  </a:extLst>
                </a:gridCol>
                <a:gridCol w="269349">
                  <a:extLst>
                    <a:ext uri="{9D8B030D-6E8A-4147-A177-3AD203B41FA5}">
                      <a16:colId xmlns:a16="http://schemas.microsoft.com/office/drawing/2014/main" val="322070265"/>
                    </a:ext>
                  </a:extLst>
                </a:gridCol>
                <a:gridCol w="269349">
                  <a:extLst>
                    <a:ext uri="{9D8B030D-6E8A-4147-A177-3AD203B41FA5}">
                      <a16:colId xmlns:a16="http://schemas.microsoft.com/office/drawing/2014/main" val="1084891014"/>
                    </a:ext>
                  </a:extLst>
                </a:gridCol>
                <a:gridCol w="3038241">
                  <a:extLst>
                    <a:ext uri="{9D8B030D-6E8A-4147-A177-3AD203B41FA5}">
                      <a16:colId xmlns:a16="http://schemas.microsoft.com/office/drawing/2014/main" val="3384206387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3858786961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386404887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192803222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4142705065"/>
                    </a:ext>
                  </a:extLst>
                </a:gridCol>
                <a:gridCol w="657208">
                  <a:extLst>
                    <a:ext uri="{9D8B030D-6E8A-4147-A177-3AD203B41FA5}">
                      <a16:colId xmlns:a16="http://schemas.microsoft.com/office/drawing/2014/main" val="298491"/>
                    </a:ext>
                  </a:extLst>
                </a:gridCol>
                <a:gridCol w="646435">
                  <a:extLst>
                    <a:ext uri="{9D8B030D-6E8A-4147-A177-3AD203B41FA5}">
                      <a16:colId xmlns:a16="http://schemas.microsoft.com/office/drawing/2014/main" val="740101341"/>
                    </a:ext>
                  </a:extLst>
                </a:gridCol>
              </a:tblGrid>
              <a:tr h="1257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468747"/>
                  </a:ext>
                </a:extLst>
              </a:tr>
              <a:tr h="3750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448499"/>
                  </a:ext>
                </a:extLst>
              </a:tr>
              <a:tr h="1607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5.777.509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6.074.265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3.710.651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094865"/>
                  </a:ext>
                </a:extLst>
              </a:tr>
              <a:tr h="125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3.884.813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2.467.142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787968"/>
                  </a:ext>
                </a:extLst>
              </a:tr>
              <a:tr h="125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1.788.096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1.637.247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846.242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955263"/>
                  </a:ext>
                </a:extLst>
              </a:tr>
              <a:tr h="125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15659"/>
                  </a:ext>
                </a:extLst>
              </a:tr>
              <a:tr h="125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972662"/>
                  </a:ext>
                </a:extLst>
              </a:tr>
              <a:tr h="125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061469"/>
                  </a:ext>
                </a:extLst>
              </a:tr>
              <a:tr h="125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890921"/>
                  </a:ext>
                </a:extLst>
              </a:tr>
              <a:tr h="125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293841"/>
                  </a:ext>
                </a:extLst>
              </a:tr>
              <a:tr h="125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6069"/>
                  </a:ext>
                </a:extLst>
              </a:tr>
              <a:tr h="125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566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908720"/>
            <a:ext cx="82630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7204744"/>
              </p:ext>
            </p:extLst>
          </p:nvPr>
        </p:nvGraphicFramePr>
        <p:xfrm>
          <a:off x="429036" y="1844824"/>
          <a:ext cx="40860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550104"/>
              </p:ext>
            </p:extLst>
          </p:nvPr>
        </p:nvGraphicFramePr>
        <p:xfrm>
          <a:off x="4595846" y="1844824"/>
          <a:ext cx="40860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9905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1469644"/>
              </p:ext>
            </p:extLst>
          </p:nvPr>
        </p:nvGraphicFramePr>
        <p:xfrm>
          <a:off x="545304" y="1988840"/>
          <a:ext cx="8099058" cy="3981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0243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7179777"/>
              </p:ext>
            </p:extLst>
          </p:nvPr>
        </p:nvGraphicFramePr>
        <p:xfrm>
          <a:off x="533872" y="1916832"/>
          <a:ext cx="8210798" cy="4054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56403"/>
            <a:ext cx="813476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CBACE898-04C8-4FFC-9022-3304AE7842A4}"/>
              </a:ext>
            </a:extLst>
          </p:cNvPr>
          <p:cNvSpPr txBox="1">
            <a:spLocks/>
          </p:cNvSpPr>
          <p:nvPr/>
        </p:nvSpPr>
        <p:spPr>
          <a:xfrm>
            <a:off x="473787" y="3801893"/>
            <a:ext cx="8161042" cy="52208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CFAC609-F166-4311-8299-BCFA5A904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957137"/>
              </p:ext>
            </p:extLst>
          </p:nvPr>
        </p:nvGraphicFramePr>
        <p:xfrm>
          <a:off x="509171" y="1700809"/>
          <a:ext cx="8125658" cy="2071205"/>
        </p:xfrm>
        <a:graphic>
          <a:graphicData uri="http://schemas.openxmlformats.org/drawingml/2006/table">
            <a:tbl>
              <a:tblPr/>
              <a:tblGrid>
                <a:gridCol w="291451">
                  <a:extLst>
                    <a:ext uri="{9D8B030D-6E8A-4147-A177-3AD203B41FA5}">
                      <a16:colId xmlns:a16="http://schemas.microsoft.com/office/drawing/2014/main" val="1515525756"/>
                    </a:ext>
                  </a:extLst>
                </a:gridCol>
                <a:gridCol w="3287569">
                  <a:extLst>
                    <a:ext uri="{9D8B030D-6E8A-4147-A177-3AD203B41FA5}">
                      <a16:colId xmlns:a16="http://schemas.microsoft.com/office/drawing/2014/main" val="1143583939"/>
                    </a:ext>
                  </a:extLst>
                </a:gridCol>
                <a:gridCol w="781089">
                  <a:extLst>
                    <a:ext uri="{9D8B030D-6E8A-4147-A177-3AD203B41FA5}">
                      <a16:colId xmlns:a16="http://schemas.microsoft.com/office/drawing/2014/main" val="964813393"/>
                    </a:ext>
                  </a:extLst>
                </a:gridCol>
                <a:gridCol w="781089">
                  <a:extLst>
                    <a:ext uri="{9D8B030D-6E8A-4147-A177-3AD203B41FA5}">
                      <a16:colId xmlns:a16="http://schemas.microsoft.com/office/drawing/2014/main" val="4141148087"/>
                    </a:ext>
                  </a:extLst>
                </a:gridCol>
                <a:gridCol w="781089">
                  <a:extLst>
                    <a:ext uri="{9D8B030D-6E8A-4147-A177-3AD203B41FA5}">
                      <a16:colId xmlns:a16="http://schemas.microsoft.com/office/drawing/2014/main" val="1995913846"/>
                    </a:ext>
                  </a:extLst>
                </a:gridCol>
                <a:gridCol w="781089">
                  <a:extLst>
                    <a:ext uri="{9D8B030D-6E8A-4147-A177-3AD203B41FA5}">
                      <a16:colId xmlns:a16="http://schemas.microsoft.com/office/drawing/2014/main" val="2333686313"/>
                    </a:ext>
                  </a:extLst>
                </a:gridCol>
                <a:gridCol w="711141">
                  <a:extLst>
                    <a:ext uri="{9D8B030D-6E8A-4147-A177-3AD203B41FA5}">
                      <a16:colId xmlns:a16="http://schemas.microsoft.com/office/drawing/2014/main" val="3624934401"/>
                    </a:ext>
                  </a:extLst>
                </a:gridCol>
                <a:gridCol w="711141">
                  <a:extLst>
                    <a:ext uri="{9D8B030D-6E8A-4147-A177-3AD203B41FA5}">
                      <a16:colId xmlns:a16="http://schemas.microsoft.com/office/drawing/2014/main" val="4028455045"/>
                    </a:ext>
                  </a:extLst>
                </a:gridCol>
              </a:tblGrid>
              <a:tr h="1369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199952"/>
                  </a:ext>
                </a:extLst>
              </a:tr>
              <a:tr h="4193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54947"/>
                  </a:ext>
                </a:extLst>
              </a:tr>
              <a:tr h="145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200.618.493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183.064.364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-17.554.129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109.716.545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249844"/>
                  </a:ext>
                </a:extLst>
              </a:tr>
              <a:tr h="13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59.647.468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55.012.376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-4.635.092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35.381.203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151411"/>
                  </a:ext>
                </a:extLst>
              </a:tr>
              <a:tr h="13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22.898.160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19.718.243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-3.179.917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9.194.153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136685"/>
                  </a:ext>
                </a:extLst>
              </a:tr>
              <a:tr h="13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228.384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227.358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227.358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22159,6%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83089"/>
                  </a:ext>
                </a:extLst>
              </a:tr>
              <a:tr h="13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100.084.943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94.876.203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-5.208.740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56.922.759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940148"/>
                  </a:ext>
                </a:extLst>
              </a:tr>
              <a:tr h="13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4.642.526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22690,7%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22466,7%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62565"/>
                  </a:ext>
                </a:extLst>
              </a:tr>
              <a:tr h="13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4.378.965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2.545.085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-1.833.880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999.140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25572"/>
                  </a:ext>
                </a:extLst>
              </a:tr>
              <a:tr h="13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3.890.819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-636.574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1.459.154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402967"/>
                  </a:ext>
                </a:extLst>
              </a:tr>
              <a:tr h="13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6.911.078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1.658.740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-5.252.338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428.923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036831"/>
                  </a:ext>
                </a:extLst>
              </a:tr>
              <a:tr h="13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5.107.850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5.101.850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5.102.856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85047,6%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810305"/>
                  </a:ext>
                </a:extLst>
              </a:tr>
              <a:tr h="136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414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56403"/>
            <a:ext cx="80232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D3B6F2A-152E-4455-8FF4-062A6CA791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519419"/>
              </p:ext>
            </p:extLst>
          </p:nvPr>
        </p:nvGraphicFramePr>
        <p:xfrm>
          <a:off x="509171" y="1850813"/>
          <a:ext cx="8023266" cy="1672335"/>
        </p:xfrm>
        <a:graphic>
          <a:graphicData uri="http://schemas.openxmlformats.org/drawingml/2006/table">
            <a:tbl>
              <a:tblPr/>
              <a:tblGrid>
                <a:gridCol w="278199">
                  <a:extLst>
                    <a:ext uri="{9D8B030D-6E8A-4147-A177-3AD203B41FA5}">
                      <a16:colId xmlns:a16="http://schemas.microsoft.com/office/drawing/2014/main" val="28694714"/>
                    </a:ext>
                  </a:extLst>
                </a:gridCol>
                <a:gridCol w="278199">
                  <a:extLst>
                    <a:ext uri="{9D8B030D-6E8A-4147-A177-3AD203B41FA5}">
                      <a16:colId xmlns:a16="http://schemas.microsoft.com/office/drawing/2014/main" val="3741862990"/>
                    </a:ext>
                  </a:extLst>
                </a:gridCol>
                <a:gridCol w="3138088">
                  <a:extLst>
                    <a:ext uri="{9D8B030D-6E8A-4147-A177-3AD203B41FA5}">
                      <a16:colId xmlns:a16="http://schemas.microsoft.com/office/drawing/2014/main" val="662273010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2443468448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1084054564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1106054383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2984164960"/>
                    </a:ext>
                  </a:extLst>
                </a:gridCol>
                <a:gridCol w="678806">
                  <a:extLst>
                    <a:ext uri="{9D8B030D-6E8A-4147-A177-3AD203B41FA5}">
                      <a16:colId xmlns:a16="http://schemas.microsoft.com/office/drawing/2014/main" val="2419742587"/>
                    </a:ext>
                  </a:extLst>
                </a:gridCol>
                <a:gridCol w="667678">
                  <a:extLst>
                    <a:ext uri="{9D8B030D-6E8A-4147-A177-3AD203B41FA5}">
                      <a16:colId xmlns:a16="http://schemas.microsoft.com/office/drawing/2014/main" val="1377492187"/>
                    </a:ext>
                  </a:extLst>
                </a:gridCol>
              </a:tblGrid>
              <a:tr h="129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40793"/>
                  </a:ext>
                </a:extLst>
              </a:tr>
              <a:tr h="3971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21180"/>
                  </a:ext>
                </a:extLst>
              </a:tr>
              <a:tr h="170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128.218.611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119.426.394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-8.792.217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72.429.243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97664"/>
                  </a:ext>
                </a:extLst>
              </a:tr>
              <a:tr h="129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86.092.600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79.168.640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-6.923.960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45.057.411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934662"/>
                  </a:ext>
                </a:extLst>
              </a:tr>
              <a:tr h="129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42.126.011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40.257.754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-1.868.257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27.371.832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190792"/>
                  </a:ext>
                </a:extLst>
              </a:tr>
              <a:tr h="16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1.884.673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-219.704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844.890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61666"/>
                  </a:ext>
                </a:extLst>
              </a:tr>
              <a:tr h="16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70.295.505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61.753.297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-8.542.208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36.442.412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696030"/>
                  </a:ext>
                </a:extLst>
              </a:tr>
              <a:tr h="129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57.514.894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49.377.905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-8.136.989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29.231.908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848241"/>
                  </a:ext>
                </a:extLst>
              </a:tr>
              <a:tr h="129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6.301.127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-701.975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3.499.853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38109"/>
                  </a:ext>
                </a:extLst>
              </a:tr>
              <a:tr h="129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5.777.509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6.074.265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296.756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3.710.651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403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3021" y="711057"/>
            <a:ext cx="80728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2261" y="1562075"/>
            <a:ext cx="805106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F85C0C3-C9B2-4101-953F-6CD76FFA7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863653"/>
              </p:ext>
            </p:extLst>
          </p:nvPr>
        </p:nvGraphicFramePr>
        <p:xfrm>
          <a:off x="552262" y="1898081"/>
          <a:ext cx="8039477" cy="4242014"/>
        </p:xfrm>
        <a:graphic>
          <a:graphicData uri="http://schemas.openxmlformats.org/drawingml/2006/table">
            <a:tbl>
              <a:tblPr/>
              <a:tblGrid>
                <a:gridCol w="269420">
                  <a:extLst>
                    <a:ext uri="{9D8B030D-6E8A-4147-A177-3AD203B41FA5}">
                      <a16:colId xmlns:a16="http://schemas.microsoft.com/office/drawing/2014/main" val="1855300158"/>
                    </a:ext>
                  </a:extLst>
                </a:gridCol>
                <a:gridCol w="269420">
                  <a:extLst>
                    <a:ext uri="{9D8B030D-6E8A-4147-A177-3AD203B41FA5}">
                      <a16:colId xmlns:a16="http://schemas.microsoft.com/office/drawing/2014/main" val="3435665679"/>
                    </a:ext>
                  </a:extLst>
                </a:gridCol>
                <a:gridCol w="269420">
                  <a:extLst>
                    <a:ext uri="{9D8B030D-6E8A-4147-A177-3AD203B41FA5}">
                      <a16:colId xmlns:a16="http://schemas.microsoft.com/office/drawing/2014/main" val="2147280504"/>
                    </a:ext>
                  </a:extLst>
                </a:gridCol>
                <a:gridCol w="3039051">
                  <a:extLst>
                    <a:ext uri="{9D8B030D-6E8A-4147-A177-3AD203B41FA5}">
                      <a16:colId xmlns:a16="http://schemas.microsoft.com/office/drawing/2014/main" val="3044594867"/>
                    </a:ext>
                  </a:extLst>
                </a:gridCol>
                <a:gridCol w="722044">
                  <a:extLst>
                    <a:ext uri="{9D8B030D-6E8A-4147-A177-3AD203B41FA5}">
                      <a16:colId xmlns:a16="http://schemas.microsoft.com/office/drawing/2014/main" val="1205452254"/>
                    </a:ext>
                  </a:extLst>
                </a:gridCol>
                <a:gridCol w="722044">
                  <a:extLst>
                    <a:ext uri="{9D8B030D-6E8A-4147-A177-3AD203B41FA5}">
                      <a16:colId xmlns:a16="http://schemas.microsoft.com/office/drawing/2014/main" val="324024732"/>
                    </a:ext>
                  </a:extLst>
                </a:gridCol>
                <a:gridCol w="722044">
                  <a:extLst>
                    <a:ext uri="{9D8B030D-6E8A-4147-A177-3AD203B41FA5}">
                      <a16:colId xmlns:a16="http://schemas.microsoft.com/office/drawing/2014/main" val="1063012109"/>
                    </a:ext>
                  </a:extLst>
                </a:gridCol>
                <a:gridCol w="722044">
                  <a:extLst>
                    <a:ext uri="{9D8B030D-6E8A-4147-A177-3AD203B41FA5}">
                      <a16:colId xmlns:a16="http://schemas.microsoft.com/office/drawing/2014/main" val="665067584"/>
                    </a:ext>
                  </a:extLst>
                </a:gridCol>
                <a:gridCol w="657383">
                  <a:extLst>
                    <a:ext uri="{9D8B030D-6E8A-4147-A177-3AD203B41FA5}">
                      <a16:colId xmlns:a16="http://schemas.microsoft.com/office/drawing/2014/main" val="4278972469"/>
                    </a:ext>
                  </a:extLst>
                </a:gridCol>
                <a:gridCol w="646607">
                  <a:extLst>
                    <a:ext uri="{9D8B030D-6E8A-4147-A177-3AD203B41FA5}">
                      <a16:colId xmlns:a16="http://schemas.microsoft.com/office/drawing/2014/main" val="316781681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80307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5152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86.092.600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79.168.640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-6.923.960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45.057.411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2202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22.091.773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18.849.759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-3.242.014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11.842.659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3086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5.550.627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4.217.659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-1.332.968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1.885.740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3479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6520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4595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52.304.956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50.075.952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-2.229.004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26.708.435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4303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19.494.555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19.359.711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3838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3131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5018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3.393.105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3.393.105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3.393.104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8093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0973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3.378.554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3.255.434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4658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3.738.314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1144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1.260.395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1.260.396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3406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1.591.930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1.591.930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1.591.925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50779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0031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4255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31.665.878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30.052.074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-1.613.804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7.319.888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5158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9.796.251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9.483.892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-312.359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3.298.029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373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3.719.705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3.515.832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-203.873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1.789.119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5834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1.649.385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201.652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0876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3.212.527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2.922.527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430.857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6875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2.623.972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-247.572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601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7.205.723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7.155.723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9396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1.136.230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349.203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2964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391.009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391.009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6853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Artes de la Visualidad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1.771.076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1.536.076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648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7728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027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801157"/>
            <a:ext cx="808033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4113" y="1628801"/>
            <a:ext cx="8001580" cy="3582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467544" y="4870938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9F777B7-F479-490E-A362-006047780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062777"/>
              </p:ext>
            </p:extLst>
          </p:nvPr>
        </p:nvGraphicFramePr>
        <p:xfrm>
          <a:off x="524113" y="2038948"/>
          <a:ext cx="8080336" cy="2841759"/>
        </p:xfrm>
        <a:graphic>
          <a:graphicData uri="http://schemas.openxmlformats.org/drawingml/2006/table">
            <a:tbl>
              <a:tblPr/>
              <a:tblGrid>
                <a:gridCol w="270789">
                  <a:extLst>
                    <a:ext uri="{9D8B030D-6E8A-4147-A177-3AD203B41FA5}">
                      <a16:colId xmlns:a16="http://schemas.microsoft.com/office/drawing/2014/main" val="1482695554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2506994950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4287827849"/>
                    </a:ext>
                  </a:extLst>
                </a:gridCol>
                <a:gridCol w="3054496">
                  <a:extLst>
                    <a:ext uri="{9D8B030D-6E8A-4147-A177-3AD203B41FA5}">
                      <a16:colId xmlns:a16="http://schemas.microsoft.com/office/drawing/2014/main" val="1674226472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1249253881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3459911206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305080859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4146829722"/>
                    </a:ext>
                  </a:extLst>
                </a:gridCol>
                <a:gridCol w="660724">
                  <a:extLst>
                    <a:ext uri="{9D8B030D-6E8A-4147-A177-3AD203B41FA5}">
                      <a16:colId xmlns:a16="http://schemas.microsoft.com/office/drawing/2014/main" val="4220978468"/>
                    </a:ext>
                  </a:extLst>
                </a:gridCol>
                <a:gridCol w="649893">
                  <a:extLst>
                    <a:ext uri="{9D8B030D-6E8A-4147-A177-3AD203B41FA5}">
                      <a16:colId xmlns:a16="http://schemas.microsoft.com/office/drawing/2014/main" val="1244150103"/>
                    </a:ext>
                  </a:extLst>
                </a:gridCol>
              </a:tblGrid>
              <a:tr h="1291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241598"/>
                  </a:ext>
                </a:extLst>
              </a:tr>
              <a:tr h="3875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310597"/>
                  </a:ext>
                </a:extLst>
              </a:tr>
              <a:tr h="12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4.641.527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623023,8%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489096,6%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006679"/>
                  </a:ext>
                </a:extLst>
              </a:tr>
              <a:tr h="12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348399"/>
                  </a:ext>
                </a:extLst>
              </a:tr>
              <a:tr h="12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4.641.527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2275258,3%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025008"/>
                  </a:ext>
                </a:extLst>
              </a:tr>
              <a:tr h="12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1.361.565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958.095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-403.470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275.708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64030"/>
                  </a:ext>
                </a:extLst>
              </a:tr>
              <a:tr h="12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-24.624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588934"/>
                  </a:ext>
                </a:extLst>
              </a:tr>
              <a:tr h="12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-62.376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894776"/>
                  </a:ext>
                </a:extLst>
              </a:tr>
              <a:tr h="12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14126"/>
                  </a:ext>
                </a:extLst>
              </a:tr>
              <a:tr h="12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466.843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979550"/>
                  </a:ext>
                </a:extLst>
              </a:tr>
              <a:tr h="12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617.513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562.259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-55.254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202.979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601702"/>
                  </a:ext>
                </a:extLst>
              </a:tr>
              <a:tr h="12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1.701.908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2.038.294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336.386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1.321.956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086584"/>
                  </a:ext>
                </a:extLst>
              </a:tr>
              <a:tr h="12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1.701.908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2.038.294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336.386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1.321.956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767800"/>
                  </a:ext>
                </a:extLst>
              </a:tr>
              <a:tr h="12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936280"/>
                  </a:ext>
                </a:extLst>
              </a:tr>
              <a:tr h="12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069456"/>
                  </a:ext>
                </a:extLst>
              </a:tr>
              <a:tr h="258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55407"/>
                  </a:ext>
                </a:extLst>
              </a:tr>
              <a:tr h="12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2.994.040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299404,0%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97317"/>
                  </a:ext>
                </a:extLst>
              </a:tr>
              <a:tr h="12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2.994.040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299404,0%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744072"/>
                  </a:ext>
                </a:extLst>
              </a:tr>
              <a:tr h="129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217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0290" y="709025"/>
            <a:ext cx="808764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4078" y="1532816"/>
            <a:ext cx="8020072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54C2B02-3A6E-46B6-AE1F-9F0F5F183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803"/>
              </p:ext>
            </p:extLst>
          </p:nvPr>
        </p:nvGraphicFramePr>
        <p:xfrm>
          <a:off x="540290" y="1868609"/>
          <a:ext cx="8044014" cy="2476380"/>
        </p:xfrm>
        <a:graphic>
          <a:graphicData uri="http://schemas.openxmlformats.org/drawingml/2006/table">
            <a:tbl>
              <a:tblPr/>
              <a:tblGrid>
                <a:gridCol w="269572">
                  <a:extLst>
                    <a:ext uri="{9D8B030D-6E8A-4147-A177-3AD203B41FA5}">
                      <a16:colId xmlns:a16="http://schemas.microsoft.com/office/drawing/2014/main" val="4146011972"/>
                    </a:ext>
                  </a:extLst>
                </a:gridCol>
                <a:gridCol w="269572">
                  <a:extLst>
                    <a:ext uri="{9D8B030D-6E8A-4147-A177-3AD203B41FA5}">
                      <a16:colId xmlns:a16="http://schemas.microsoft.com/office/drawing/2014/main" val="1090528763"/>
                    </a:ext>
                  </a:extLst>
                </a:gridCol>
                <a:gridCol w="269572">
                  <a:extLst>
                    <a:ext uri="{9D8B030D-6E8A-4147-A177-3AD203B41FA5}">
                      <a16:colId xmlns:a16="http://schemas.microsoft.com/office/drawing/2014/main" val="103437902"/>
                    </a:ext>
                  </a:extLst>
                </a:gridCol>
                <a:gridCol w="3040765">
                  <a:extLst>
                    <a:ext uri="{9D8B030D-6E8A-4147-A177-3AD203B41FA5}">
                      <a16:colId xmlns:a16="http://schemas.microsoft.com/office/drawing/2014/main" val="4293802892"/>
                    </a:ext>
                  </a:extLst>
                </a:gridCol>
                <a:gridCol w="722452">
                  <a:extLst>
                    <a:ext uri="{9D8B030D-6E8A-4147-A177-3AD203B41FA5}">
                      <a16:colId xmlns:a16="http://schemas.microsoft.com/office/drawing/2014/main" val="4273590046"/>
                    </a:ext>
                  </a:extLst>
                </a:gridCol>
                <a:gridCol w="722452">
                  <a:extLst>
                    <a:ext uri="{9D8B030D-6E8A-4147-A177-3AD203B41FA5}">
                      <a16:colId xmlns:a16="http://schemas.microsoft.com/office/drawing/2014/main" val="3142860645"/>
                    </a:ext>
                  </a:extLst>
                </a:gridCol>
                <a:gridCol w="722452">
                  <a:extLst>
                    <a:ext uri="{9D8B030D-6E8A-4147-A177-3AD203B41FA5}">
                      <a16:colId xmlns:a16="http://schemas.microsoft.com/office/drawing/2014/main" val="2056587799"/>
                    </a:ext>
                  </a:extLst>
                </a:gridCol>
                <a:gridCol w="722452">
                  <a:extLst>
                    <a:ext uri="{9D8B030D-6E8A-4147-A177-3AD203B41FA5}">
                      <a16:colId xmlns:a16="http://schemas.microsoft.com/office/drawing/2014/main" val="1059620079"/>
                    </a:ext>
                  </a:extLst>
                </a:gridCol>
                <a:gridCol w="657754">
                  <a:extLst>
                    <a:ext uri="{9D8B030D-6E8A-4147-A177-3AD203B41FA5}">
                      <a16:colId xmlns:a16="http://schemas.microsoft.com/office/drawing/2014/main" val="32057712"/>
                    </a:ext>
                  </a:extLst>
                </a:gridCol>
                <a:gridCol w="646971">
                  <a:extLst>
                    <a:ext uri="{9D8B030D-6E8A-4147-A177-3AD203B41FA5}">
                      <a16:colId xmlns:a16="http://schemas.microsoft.com/office/drawing/2014/main" val="1459844148"/>
                    </a:ext>
                  </a:extLst>
                </a:gridCol>
              </a:tblGrid>
              <a:tr h="1278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360754"/>
                  </a:ext>
                </a:extLst>
              </a:tr>
              <a:tr h="3914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484729"/>
                  </a:ext>
                </a:extLst>
              </a:tr>
              <a:tr h="1677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42.126.011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40.257.754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-1.868.257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27.371.832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925921"/>
                  </a:ext>
                </a:extLst>
              </a:tr>
              <a:tr h="127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3.072.071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2.935.151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-136.920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1.243.420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444283"/>
                  </a:ext>
                </a:extLst>
              </a:tr>
              <a:tr h="127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316.051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-245.787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494967"/>
                  </a:ext>
                </a:extLst>
              </a:tr>
              <a:tr h="127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38.490.102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36.639.017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-1.851.085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25.726.484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184355"/>
                  </a:ext>
                </a:extLst>
              </a:tr>
              <a:tr h="127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38.095.016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36.243.931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-1.851.085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25.510.232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956152"/>
                  </a:ext>
                </a:extLst>
              </a:tr>
              <a:tr h="127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7.463.751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6.908.964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-554.787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4.729.447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63282"/>
                  </a:ext>
                </a:extLst>
              </a:tr>
              <a:tr h="127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15.328.954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14.876.846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-452.108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12.522.228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274178"/>
                  </a:ext>
                </a:extLst>
              </a:tr>
              <a:tr h="127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5.448.810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5.093.223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-355.587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2.895.317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3959"/>
                  </a:ext>
                </a:extLst>
              </a:tr>
              <a:tr h="127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8.958.162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8.619.559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-338.603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5.292.090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582454"/>
                  </a:ext>
                </a:extLst>
              </a:tr>
              <a:tr h="127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las Artes Escénicas, Ley N° 21.175.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895.339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5231"/>
                  </a:ext>
                </a:extLst>
              </a:tr>
              <a:tr h="127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216.252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743265"/>
                  </a:ext>
                </a:extLst>
              </a:tr>
              <a:tr h="127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216.252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33267"/>
                  </a:ext>
                </a:extLst>
              </a:tr>
              <a:tr h="127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330507"/>
                  </a:ext>
                </a:extLst>
              </a:tr>
              <a:tr h="127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52860"/>
                  </a:ext>
                </a:extLst>
              </a:tr>
              <a:tr h="127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047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3302</Words>
  <Application>Microsoft Office PowerPoint</Application>
  <PresentationFormat>Presentación en pantalla (4:3)</PresentationFormat>
  <Paragraphs>1785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Calibri</vt:lpstr>
      <vt:lpstr>1_Tema de Office</vt:lpstr>
      <vt:lpstr>EJECUCIÓN ACUMULADA DE GASTOS PRESUPUESTARIOS AL MES DE AGOSTO DE 2020 PARTIDA 29: MINISTERIO DE LAS CULTURAS, LAS ARTES Y EL PATRIMONIO</vt:lpstr>
      <vt:lpstr>EJECUCIÓN ACUMULADA DE GASTOS A AGOSTO DE 2020  PARTIDA 29 MINISTERIO DE LAS CULTURAS, LAS ARTES Y EL PATRIMONIO</vt:lpstr>
      <vt:lpstr>EJECUCIÓN MENSUAL DE GASTOS A AGOSTO DE 2020  PARTIDA 29 MINISTERIO DE LAS CULTURAS, LAS ARTES Y EL PATRIMONIO</vt:lpstr>
      <vt:lpstr>EJECUCIÓN ACUMULADA DE GASTOS A AGOSTO DE 2020  PARTIDA 29 MINISTERIO DE LAS CULTURAS, LAS ARTES Y EL PATRIMONIO</vt:lpstr>
      <vt:lpstr>EJECUCIÓN ACUMULADA DE GASTOS A AGOSTO DE 2020  PARTIDA 29 MINISTERIO DE LAS CULTURAS, LAS ARTES Y EL PATRIMONIO</vt:lpstr>
      <vt:lpstr>EJECUCIÓN ACUMULADA DE GASTOS A AGOSTO DE 2020  PARTIDA 29 RESUMEN POR CAPÍTULOS</vt:lpstr>
      <vt:lpstr>EJECUCIÓN ACUMULADA DE GASTOS A AGOSTO DE 2020  PARTIDA 29. CAPÍTUO 01. PROGRAMA 01: SUBSECRETARÍA DE LAS CULTURAS Y LAS ARTES </vt:lpstr>
      <vt:lpstr>EJECUCIÓN ACUMULADA DE GASTOS A AGOSTO DE 2020  PARTIDA 29. CAPÍTUO 01. PROGRAMA 01: SUBSECRETARÍA DE LAS CULTURAS Y LAS ARTES </vt:lpstr>
      <vt:lpstr>EJECUCIÓN ACUMULADA DE GASTOS A AGOSTO DE 2020  PARTIDA 29. CAPÍTUO 01. PROGRAMA 02: FONDOS CULTURALES Y ARTÍSTICOS </vt:lpstr>
      <vt:lpstr>EJECUCIÓN ACUMULADA DE GASTOS A AGOSTO DE 2020  PARTIDA 29. CAPÍTUO 02. PROGRAMA 01: SUBSECRETARÍA DEL PATRIMONIO CULTURAL </vt:lpstr>
      <vt:lpstr>EJECUCIÓN ACUMULADA DE GASTOS A AGOSTO DE 2020  PARTIDA 29. CAPÍTUO 03. PROGRAMA 01: SERVICIO NACIONAL DEL PATRIMONIO CULTURAL</vt:lpstr>
      <vt:lpstr>EJECUCIÓN ACUMULADA DE GASTOS A AGOSTO DE 2020  PARTIDA 29. CAPÍTUO 03. PROGRAMA 01: SERVICIO NACIONAL DEL PATRIMONIO CULTURAL </vt:lpstr>
      <vt:lpstr>EJECUCIÓN ACUMULADA DE GASTOS A AGOSTO DE 2020  PARTIDA 29. CAPÍTUO 03. PROGRAMA 02: RED DE BIBLIOTECAS PÚBLICAS </vt:lpstr>
      <vt:lpstr>EJECUCIÓN ACUMULADA DE GASTOS A AGOSTO DE 2020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25</cp:revision>
  <dcterms:created xsi:type="dcterms:W3CDTF">2020-01-02T20:22:07Z</dcterms:created>
  <dcterms:modified xsi:type="dcterms:W3CDTF">2020-10-20T04:04:48Z</dcterms:modified>
</cp:coreProperties>
</file>