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E-4F6F-9B67-0A10BF9BCDB2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FE-4F6F-9B67-0A10BF9BCDB2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FE-4F6F-9B67-0A10BF9BCDB2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FE-4F6F-9B67-0A10BF9BCDB2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FE-4F6F-9B67-0A10BF9BCDB2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FE-4F6F-9B67-0A10BF9BCDB2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FE-4F6F-9B67-0A10BF9BCDB2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FE-4F6F-9B67-0A10BF9BCDB2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FE-4F6F-9B67-0A10BF9BC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29'!$D$28:$K$28</c:f>
              <c:numCache>
                <c:formatCode>0.0%</c:formatCode>
                <c:ptCount val="8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FE-4F6F-9B67-0A10BF9BCD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92-453B-A252-FA7661D2C320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92-453B-A252-FA7661D2C320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92-453B-A252-FA7661D2C320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92-453B-A252-FA7661D2C320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92-453B-A252-FA7661D2C320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92-453B-A252-FA7661D2C320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92-453B-A252-FA7661D2C320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92-453B-A252-FA7661D2C320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92-453B-A252-FA7661D2C320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92-453B-A252-FA7661D2C3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29'!$D$22:$K$22</c:f>
              <c:numCache>
                <c:formatCode>0.0%</c:formatCode>
                <c:ptCount val="8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D92-453B-A252-FA7661D2C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20-10-2020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20-10-2020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20-10-2020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20-10-2020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5359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74CA51-5FF8-4008-8C82-85599E676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490197"/>
              </p:ext>
            </p:extLst>
          </p:nvPr>
        </p:nvGraphicFramePr>
        <p:xfrm>
          <a:off x="550855" y="1864224"/>
          <a:ext cx="8042289" cy="2604025"/>
        </p:xfrm>
        <a:graphic>
          <a:graphicData uri="http://schemas.openxmlformats.org/drawingml/2006/table">
            <a:tbl>
              <a:tblPr/>
              <a:tblGrid>
                <a:gridCol w="269514">
                  <a:extLst>
                    <a:ext uri="{9D8B030D-6E8A-4147-A177-3AD203B41FA5}">
                      <a16:colId xmlns:a16="http://schemas.microsoft.com/office/drawing/2014/main" val="1734417942"/>
                    </a:ext>
                  </a:extLst>
                </a:gridCol>
                <a:gridCol w="269514">
                  <a:extLst>
                    <a:ext uri="{9D8B030D-6E8A-4147-A177-3AD203B41FA5}">
                      <a16:colId xmlns:a16="http://schemas.microsoft.com/office/drawing/2014/main" val="3809205040"/>
                    </a:ext>
                  </a:extLst>
                </a:gridCol>
                <a:gridCol w="269514">
                  <a:extLst>
                    <a:ext uri="{9D8B030D-6E8A-4147-A177-3AD203B41FA5}">
                      <a16:colId xmlns:a16="http://schemas.microsoft.com/office/drawing/2014/main" val="4229297048"/>
                    </a:ext>
                  </a:extLst>
                </a:gridCol>
                <a:gridCol w="3040113">
                  <a:extLst>
                    <a:ext uri="{9D8B030D-6E8A-4147-A177-3AD203B41FA5}">
                      <a16:colId xmlns:a16="http://schemas.microsoft.com/office/drawing/2014/main" val="2720108232"/>
                    </a:ext>
                  </a:extLst>
                </a:gridCol>
                <a:gridCol w="722297">
                  <a:extLst>
                    <a:ext uri="{9D8B030D-6E8A-4147-A177-3AD203B41FA5}">
                      <a16:colId xmlns:a16="http://schemas.microsoft.com/office/drawing/2014/main" val="2291300688"/>
                    </a:ext>
                  </a:extLst>
                </a:gridCol>
                <a:gridCol w="722297">
                  <a:extLst>
                    <a:ext uri="{9D8B030D-6E8A-4147-A177-3AD203B41FA5}">
                      <a16:colId xmlns:a16="http://schemas.microsoft.com/office/drawing/2014/main" val="452547254"/>
                    </a:ext>
                  </a:extLst>
                </a:gridCol>
                <a:gridCol w="722297">
                  <a:extLst>
                    <a:ext uri="{9D8B030D-6E8A-4147-A177-3AD203B41FA5}">
                      <a16:colId xmlns:a16="http://schemas.microsoft.com/office/drawing/2014/main" val="3354569981"/>
                    </a:ext>
                  </a:extLst>
                </a:gridCol>
                <a:gridCol w="722297">
                  <a:extLst>
                    <a:ext uri="{9D8B030D-6E8A-4147-A177-3AD203B41FA5}">
                      <a16:colId xmlns:a16="http://schemas.microsoft.com/office/drawing/2014/main" val="1182460630"/>
                    </a:ext>
                  </a:extLst>
                </a:gridCol>
                <a:gridCol w="657613">
                  <a:extLst>
                    <a:ext uri="{9D8B030D-6E8A-4147-A177-3AD203B41FA5}">
                      <a16:colId xmlns:a16="http://schemas.microsoft.com/office/drawing/2014/main" val="2270785462"/>
                    </a:ext>
                  </a:extLst>
                </a:gridCol>
                <a:gridCol w="646833">
                  <a:extLst>
                    <a:ext uri="{9D8B030D-6E8A-4147-A177-3AD203B41FA5}">
                      <a16:colId xmlns:a16="http://schemas.microsoft.com/office/drawing/2014/main" val="1873117303"/>
                    </a:ext>
                  </a:extLst>
                </a:gridCol>
              </a:tblGrid>
              <a:tr h="127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363962"/>
                  </a:ext>
                </a:extLst>
              </a:tr>
              <a:tr h="391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87694"/>
                  </a:ext>
                </a:extLst>
              </a:tr>
              <a:tr h="1677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844.890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730295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698.278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78847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682514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27616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7173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00711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93977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76806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91536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96724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992047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854988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638464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349839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58071"/>
                  </a:ext>
                </a:extLst>
              </a:tr>
              <a:tr h="12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5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7AD350-D093-44AE-8FFD-4E040E83B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43355"/>
              </p:ext>
            </p:extLst>
          </p:nvPr>
        </p:nvGraphicFramePr>
        <p:xfrm>
          <a:off x="512965" y="1547784"/>
          <a:ext cx="8071612" cy="4214415"/>
        </p:xfrm>
        <a:graphic>
          <a:graphicData uri="http://schemas.openxmlformats.org/drawingml/2006/table">
            <a:tbl>
              <a:tblPr/>
              <a:tblGrid>
                <a:gridCol w="270497">
                  <a:extLst>
                    <a:ext uri="{9D8B030D-6E8A-4147-A177-3AD203B41FA5}">
                      <a16:colId xmlns:a16="http://schemas.microsoft.com/office/drawing/2014/main" val="1424235426"/>
                    </a:ext>
                  </a:extLst>
                </a:gridCol>
                <a:gridCol w="270497">
                  <a:extLst>
                    <a:ext uri="{9D8B030D-6E8A-4147-A177-3AD203B41FA5}">
                      <a16:colId xmlns:a16="http://schemas.microsoft.com/office/drawing/2014/main" val="1331658421"/>
                    </a:ext>
                  </a:extLst>
                </a:gridCol>
                <a:gridCol w="270497">
                  <a:extLst>
                    <a:ext uri="{9D8B030D-6E8A-4147-A177-3AD203B41FA5}">
                      <a16:colId xmlns:a16="http://schemas.microsoft.com/office/drawing/2014/main" val="1005448362"/>
                    </a:ext>
                  </a:extLst>
                </a:gridCol>
                <a:gridCol w="3051199">
                  <a:extLst>
                    <a:ext uri="{9D8B030D-6E8A-4147-A177-3AD203B41FA5}">
                      <a16:colId xmlns:a16="http://schemas.microsoft.com/office/drawing/2014/main" val="2326211993"/>
                    </a:ext>
                  </a:extLst>
                </a:gridCol>
                <a:gridCol w="724930">
                  <a:extLst>
                    <a:ext uri="{9D8B030D-6E8A-4147-A177-3AD203B41FA5}">
                      <a16:colId xmlns:a16="http://schemas.microsoft.com/office/drawing/2014/main" val="2864673450"/>
                    </a:ext>
                  </a:extLst>
                </a:gridCol>
                <a:gridCol w="724930">
                  <a:extLst>
                    <a:ext uri="{9D8B030D-6E8A-4147-A177-3AD203B41FA5}">
                      <a16:colId xmlns:a16="http://schemas.microsoft.com/office/drawing/2014/main" val="3207880393"/>
                    </a:ext>
                  </a:extLst>
                </a:gridCol>
                <a:gridCol w="724930">
                  <a:extLst>
                    <a:ext uri="{9D8B030D-6E8A-4147-A177-3AD203B41FA5}">
                      <a16:colId xmlns:a16="http://schemas.microsoft.com/office/drawing/2014/main" val="2817752922"/>
                    </a:ext>
                  </a:extLst>
                </a:gridCol>
                <a:gridCol w="724930">
                  <a:extLst>
                    <a:ext uri="{9D8B030D-6E8A-4147-A177-3AD203B41FA5}">
                      <a16:colId xmlns:a16="http://schemas.microsoft.com/office/drawing/2014/main" val="508014253"/>
                    </a:ext>
                  </a:extLst>
                </a:gridCol>
                <a:gridCol w="660011">
                  <a:extLst>
                    <a:ext uri="{9D8B030D-6E8A-4147-A177-3AD203B41FA5}">
                      <a16:colId xmlns:a16="http://schemas.microsoft.com/office/drawing/2014/main" val="851576956"/>
                    </a:ext>
                  </a:extLst>
                </a:gridCol>
                <a:gridCol w="649191">
                  <a:extLst>
                    <a:ext uri="{9D8B030D-6E8A-4147-A177-3AD203B41FA5}">
                      <a16:colId xmlns:a16="http://schemas.microsoft.com/office/drawing/2014/main" val="1155151233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63393"/>
                  </a:ext>
                </a:extLst>
              </a:tr>
              <a:tr h="39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26034"/>
                  </a:ext>
                </a:extLst>
              </a:tr>
              <a:tr h="170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49.377.905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-8.136.989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0151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26.707.768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-1.228.372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18.252.791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44451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9805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26739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48237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4.487.840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3893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2.984.425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33779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5486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0512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7557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53551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73122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21677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5044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8164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8299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0001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8956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20930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341746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6906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4277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4641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62532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482.164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882587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43778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9870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0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A2BF8D-DC55-4656-8E9C-DB76FEAD5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1023"/>
              </p:ext>
            </p:extLst>
          </p:nvPr>
        </p:nvGraphicFramePr>
        <p:xfrm>
          <a:off x="569545" y="2043603"/>
          <a:ext cx="8034902" cy="2206709"/>
        </p:xfrm>
        <a:graphic>
          <a:graphicData uri="http://schemas.openxmlformats.org/drawingml/2006/table">
            <a:tbl>
              <a:tblPr/>
              <a:tblGrid>
                <a:gridCol w="269267">
                  <a:extLst>
                    <a:ext uri="{9D8B030D-6E8A-4147-A177-3AD203B41FA5}">
                      <a16:colId xmlns:a16="http://schemas.microsoft.com/office/drawing/2014/main" val="3157937038"/>
                    </a:ext>
                  </a:extLst>
                </a:gridCol>
                <a:gridCol w="269267">
                  <a:extLst>
                    <a:ext uri="{9D8B030D-6E8A-4147-A177-3AD203B41FA5}">
                      <a16:colId xmlns:a16="http://schemas.microsoft.com/office/drawing/2014/main" val="2738660260"/>
                    </a:ext>
                  </a:extLst>
                </a:gridCol>
                <a:gridCol w="269267">
                  <a:extLst>
                    <a:ext uri="{9D8B030D-6E8A-4147-A177-3AD203B41FA5}">
                      <a16:colId xmlns:a16="http://schemas.microsoft.com/office/drawing/2014/main" val="2521052686"/>
                    </a:ext>
                  </a:extLst>
                </a:gridCol>
                <a:gridCol w="3037322">
                  <a:extLst>
                    <a:ext uri="{9D8B030D-6E8A-4147-A177-3AD203B41FA5}">
                      <a16:colId xmlns:a16="http://schemas.microsoft.com/office/drawing/2014/main" val="1053791673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1511126217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665801590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2149835384"/>
                    </a:ext>
                  </a:extLst>
                </a:gridCol>
                <a:gridCol w="721633">
                  <a:extLst>
                    <a:ext uri="{9D8B030D-6E8A-4147-A177-3AD203B41FA5}">
                      <a16:colId xmlns:a16="http://schemas.microsoft.com/office/drawing/2014/main" val="1279952071"/>
                    </a:ext>
                  </a:extLst>
                </a:gridCol>
                <a:gridCol w="657009">
                  <a:extLst>
                    <a:ext uri="{9D8B030D-6E8A-4147-A177-3AD203B41FA5}">
                      <a16:colId xmlns:a16="http://schemas.microsoft.com/office/drawing/2014/main" val="1192819158"/>
                    </a:ext>
                  </a:extLst>
                </a:gridCol>
                <a:gridCol w="646238">
                  <a:extLst>
                    <a:ext uri="{9D8B030D-6E8A-4147-A177-3AD203B41FA5}">
                      <a16:colId xmlns:a16="http://schemas.microsoft.com/office/drawing/2014/main" val="1646501567"/>
                    </a:ext>
                  </a:extLst>
                </a:gridCol>
              </a:tblGrid>
              <a:tr h="129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311050"/>
                  </a:ext>
                </a:extLst>
              </a:tr>
              <a:tr h="388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87522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082726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541932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44137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72165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173115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18544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904732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344.545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236513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51929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26648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10658"/>
                  </a:ext>
                </a:extLst>
              </a:tr>
              <a:tr h="12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609025"/>
                  </a:ext>
                </a:extLst>
              </a:tr>
              <a:tr h="124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5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8245AF-BE92-4F51-9CF8-08AAD9AB3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127145"/>
              </p:ext>
            </p:extLst>
          </p:nvPr>
        </p:nvGraphicFramePr>
        <p:xfrm>
          <a:off x="528175" y="1959809"/>
          <a:ext cx="8087650" cy="2278506"/>
        </p:xfrm>
        <a:graphic>
          <a:graphicData uri="http://schemas.openxmlformats.org/drawingml/2006/table">
            <a:tbl>
              <a:tblPr/>
              <a:tblGrid>
                <a:gridCol w="271034">
                  <a:extLst>
                    <a:ext uri="{9D8B030D-6E8A-4147-A177-3AD203B41FA5}">
                      <a16:colId xmlns:a16="http://schemas.microsoft.com/office/drawing/2014/main" val="2689459068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2394122665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1863288761"/>
                    </a:ext>
                  </a:extLst>
                </a:gridCol>
                <a:gridCol w="3057260">
                  <a:extLst>
                    <a:ext uri="{9D8B030D-6E8A-4147-A177-3AD203B41FA5}">
                      <a16:colId xmlns:a16="http://schemas.microsoft.com/office/drawing/2014/main" val="382793717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04962368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1497669934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001199231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324686702"/>
                    </a:ext>
                  </a:extLst>
                </a:gridCol>
                <a:gridCol w="661323">
                  <a:extLst>
                    <a:ext uri="{9D8B030D-6E8A-4147-A177-3AD203B41FA5}">
                      <a16:colId xmlns:a16="http://schemas.microsoft.com/office/drawing/2014/main" val="2081964313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910058755"/>
                    </a:ext>
                  </a:extLst>
                </a:gridCol>
              </a:tblGrid>
              <a:tr h="131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900973"/>
                  </a:ext>
                </a:extLst>
              </a:tr>
              <a:tr h="401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43707"/>
                  </a:ext>
                </a:extLst>
              </a:tr>
              <a:tr h="172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3.499.853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304258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02984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07619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680694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715321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389365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81380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318331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620404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024867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34222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18838"/>
                  </a:ext>
                </a:extLst>
              </a:tr>
              <a:tr h="131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21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177DBF-3229-4679-BC40-78F02FCEA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03639"/>
              </p:ext>
            </p:extLst>
          </p:nvPr>
        </p:nvGraphicFramePr>
        <p:xfrm>
          <a:off x="567109" y="1893842"/>
          <a:ext cx="8037339" cy="1834242"/>
        </p:xfrm>
        <a:graphic>
          <a:graphicData uri="http://schemas.openxmlformats.org/drawingml/2006/table">
            <a:tbl>
              <a:tblPr/>
              <a:tblGrid>
                <a:gridCol w="269349">
                  <a:extLst>
                    <a:ext uri="{9D8B030D-6E8A-4147-A177-3AD203B41FA5}">
                      <a16:colId xmlns:a16="http://schemas.microsoft.com/office/drawing/2014/main" val="571797049"/>
                    </a:ext>
                  </a:extLst>
                </a:gridCol>
                <a:gridCol w="269349">
                  <a:extLst>
                    <a:ext uri="{9D8B030D-6E8A-4147-A177-3AD203B41FA5}">
                      <a16:colId xmlns:a16="http://schemas.microsoft.com/office/drawing/2014/main" val="322070265"/>
                    </a:ext>
                  </a:extLst>
                </a:gridCol>
                <a:gridCol w="269349">
                  <a:extLst>
                    <a:ext uri="{9D8B030D-6E8A-4147-A177-3AD203B41FA5}">
                      <a16:colId xmlns:a16="http://schemas.microsoft.com/office/drawing/2014/main" val="1084891014"/>
                    </a:ext>
                  </a:extLst>
                </a:gridCol>
                <a:gridCol w="3038241">
                  <a:extLst>
                    <a:ext uri="{9D8B030D-6E8A-4147-A177-3AD203B41FA5}">
                      <a16:colId xmlns:a16="http://schemas.microsoft.com/office/drawing/2014/main" val="338420638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858786961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8640488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19280322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142705065"/>
                    </a:ext>
                  </a:extLst>
                </a:gridCol>
                <a:gridCol w="657208">
                  <a:extLst>
                    <a:ext uri="{9D8B030D-6E8A-4147-A177-3AD203B41FA5}">
                      <a16:colId xmlns:a16="http://schemas.microsoft.com/office/drawing/2014/main" val="298491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740101341"/>
                    </a:ext>
                  </a:extLst>
                </a:gridCol>
              </a:tblGrid>
              <a:tr h="125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68747"/>
                  </a:ext>
                </a:extLst>
              </a:tr>
              <a:tr h="375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448499"/>
                  </a:ext>
                </a:extLst>
              </a:tr>
              <a:tr h="160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94865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87968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955263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5659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72662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61469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90921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293841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6069"/>
                  </a:ext>
                </a:extLst>
              </a:tr>
              <a:tr h="12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566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469644"/>
              </p:ext>
            </p:extLst>
          </p:nvPr>
        </p:nvGraphicFramePr>
        <p:xfrm>
          <a:off x="545304" y="1988840"/>
          <a:ext cx="8099058" cy="398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179777"/>
              </p:ext>
            </p:extLst>
          </p:nvPr>
        </p:nvGraphicFramePr>
        <p:xfrm>
          <a:off x="533872" y="1916832"/>
          <a:ext cx="8210798" cy="405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BACE898-04C8-4FFC-9022-3304AE7842A4}"/>
              </a:ext>
            </a:extLst>
          </p:cNvPr>
          <p:cNvSpPr txBox="1">
            <a:spLocks/>
          </p:cNvSpPr>
          <p:nvPr/>
        </p:nvSpPr>
        <p:spPr>
          <a:xfrm>
            <a:off x="473787" y="3801893"/>
            <a:ext cx="8161042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FAC609-F166-4311-8299-BCFA5A904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57137"/>
              </p:ext>
            </p:extLst>
          </p:nvPr>
        </p:nvGraphicFramePr>
        <p:xfrm>
          <a:off x="509171" y="1700809"/>
          <a:ext cx="8125658" cy="2071205"/>
        </p:xfrm>
        <a:graphic>
          <a:graphicData uri="http://schemas.openxmlformats.org/drawingml/2006/table">
            <a:tbl>
              <a:tblPr/>
              <a:tblGrid>
                <a:gridCol w="291451">
                  <a:extLst>
                    <a:ext uri="{9D8B030D-6E8A-4147-A177-3AD203B41FA5}">
                      <a16:colId xmlns:a16="http://schemas.microsoft.com/office/drawing/2014/main" val="1515525756"/>
                    </a:ext>
                  </a:extLst>
                </a:gridCol>
                <a:gridCol w="3287569">
                  <a:extLst>
                    <a:ext uri="{9D8B030D-6E8A-4147-A177-3AD203B41FA5}">
                      <a16:colId xmlns:a16="http://schemas.microsoft.com/office/drawing/2014/main" val="1143583939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964813393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4141148087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1995913846"/>
                    </a:ext>
                  </a:extLst>
                </a:gridCol>
                <a:gridCol w="781089">
                  <a:extLst>
                    <a:ext uri="{9D8B030D-6E8A-4147-A177-3AD203B41FA5}">
                      <a16:colId xmlns:a16="http://schemas.microsoft.com/office/drawing/2014/main" val="2333686313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3624934401"/>
                    </a:ext>
                  </a:extLst>
                </a:gridCol>
                <a:gridCol w="711141">
                  <a:extLst>
                    <a:ext uri="{9D8B030D-6E8A-4147-A177-3AD203B41FA5}">
                      <a16:colId xmlns:a16="http://schemas.microsoft.com/office/drawing/2014/main" val="4028455045"/>
                    </a:ext>
                  </a:extLst>
                </a:gridCol>
              </a:tblGrid>
              <a:tr h="136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99952"/>
                  </a:ext>
                </a:extLst>
              </a:tr>
              <a:tr h="419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54947"/>
                  </a:ext>
                </a:extLst>
              </a:tr>
              <a:tr h="145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183.064.364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-17.554.129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109.716.545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49844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55.012.376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-4.635.092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35.381.203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51411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19.718.243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-3.179.917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9.194.153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36685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22159,6%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83089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-5.208.740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56.922.759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940148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4.642.526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22690,7%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22466,7%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62565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25572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1.459.154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02967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036831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5.102.856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10305"/>
                  </a:ext>
                </a:extLst>
              </a:tr>
              <a:tr h="136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14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3B6F2A-152E-4455-8FF4-062A6CA79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519419"/>
              </p:ext>
            </p:extLst>
          </p:nvPr>
        </p:nvGraphicFramePr>
        <p:xfrm>
          <a:off x="509171" y="1850813"/>
          <a:ext cx="8023266" cy="1672335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28694714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3741862990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662273010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443468448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08405456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10605438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984164960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2419742587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1377492187"/>
                    </a:ext>
                  </a:extLst>
                </a:gridCol>
              </a:tblGrid>
              <a:tr h="129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40793"/>
                  </a:ext>
                </a:extLst>
              </a:tr>
              <a:tr h="397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21180"/>
                  </a:ext>
                </a:extLst>
              </a:tr>
              <a:tr h="17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119.426.394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-8.792.217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72.429.243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97664"/>
                  </a:ext>
                </a:extLst>
              </a:tr>
              <a:tr h="129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45.057.411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34662"/>
                  </a:ext>
                </a:extLst>
              </a:tr>
              <a:tr h="129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27.371.832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190792"/>
                  </a:ext>
                </a:extLst>
              </a:tr>
              <a:tr h="16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844.890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61666"/>
                  </a:ext>
                </a:extLst>
              </a:tr>
              <a:tr h="16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-8.542.208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36.442.412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696030"/>
                  </a:ext>
                </a:extLst>
              </a:tr>
              <a:tr h="129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49.377.905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-8.136.989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29.231.908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48241"/>
                  </a:ext>
                </a:extLst>
              </a:tr>
              <a:tr h="129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3.499.853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8109"/>
                  </a:ext>
                </a:extLst>
              </a:tr>
              <a:tr h="129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0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85C0C3-C9B2-4101-953F-6CD76FFA7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63653"/>
              </p:ext>
            </p:extLst>
          </p:nvPr>
        </p:nvGraphicFramePr>
        <p:xfrm>
          <a:off x="552262" y="1898081"/>
          <a:ext cx="8039477" cy="4242014"/>
        </p:xfrm>
        <a:graphic>
          <a:graphicData uri="http://schemas.openxmlformats.org/drawingml/2006/table">
            <a:tbl>
              <a:tblPr/>
              <a:tblGrid>
                <a:gridCol w="269420">
                  <a:extLst>
                    <a:ext uri="{9D8B030D-6E8A-4147-A177-3AD203B41FA5}">
                      <a16:colId xmlns:a16="http://schemas.microsoft.com/office/drawing/2014/main" val="1855300158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3435665679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2147280504"/>
                    </a:ext>
                  </a:extLst>
                </a:gridCol>
                <a:gridCol w="3039051">
                  <a:extLst>
                    <a:ext uri="{9D8B030D-6E8A-4147-A177-3AD203B41FA5}">
                      <a16:colId xmlns:a16="http://schemas.microsoft.com/office/drawing/2014/main" val="3044594867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205452254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324024732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063012109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665067584"/>
                    </a:ext>
                  </a:extLst>
                </a:gridCol>
                <a:gridCol w="657383">
                  <a:extLst>
                    <a:ext uri="{9D8B030D-6E8A-4147-A177-3AD203B41FA5}">
                      <a16:colId xmlns:a16="http://schemas.microsoft.com/office/drawing/2014/main" val="4278972469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31678168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80307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5152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45.057.411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220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18.849.759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-3.242.014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08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347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652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595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50.075.952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26.708.435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30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19.359.711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3131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01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809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97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658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144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3406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077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0031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425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15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37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1.789.119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834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876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430.857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87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601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39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349.203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2964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685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64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772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27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67544" y="487093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F777B7-F479-490E-A362-006047780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62777"/>
              </p:ext>
            </p:extLst>
          </p:nvPr>
        </p:nvGraphicFramePr>
        <p:xfrm>
          <a:off x="524113" y="2038948"/>
          <a:ext cx="8080336" cy="2841759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482695554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2506994950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4287827849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1674226472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249253881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45991120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0508085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146829722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4220978468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244150103"/>
                    </a:ext>
                  </a:extLst>
                </a:gridCol>
              </a:tblGrid>
              <a:tr h="129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241598"/>
                  </a:ext>
                </a:extLst>
              </a:tr>
              <a:tr h="387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310597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06679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48399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2275258,3%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25008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64030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88934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94776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14126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79550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01702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86584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67800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36280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69456"/>
                  </a:ext>
                </a:extLst>
              </a:tr>
              <a:tr h="25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55407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97317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744072"/>
                  </a:ext>
                </a:extLst>
              </a:tr>
              <a:tr h="129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17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54C2B02-3A6E-46B6-AE1F-9F0F5F183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03"/>
              </p:ext>
            </p:extLst>
          </p:nvPr>
        </p:nvGraphicFramePr>
        <p:xfrm>
          <a:off x="540290" y="1868609"/>
          <a:ext cx="8044014" cy="2476380"/>
        </p:xfrm>
        <a:graphic>
          <a:graphicData uri="http://schemas.openxmlformats.org/drawingml/2006/table">
            <a:tbl>
              <a:tblPr/>
              <a:tblGrid>
                <a:gridCol w="269572">
                  <a:extLst>
                    <a:ext uri="{9D8B030D-6E8A-4147-A177-3AD203B41FA5}">
                      <a16:colId xmlns:a16="http://schemas.microsoft.com/office/drawing/2014/main" val="4146011972"/>
                    </a:ext>
                  </a:extLst>
                </a:gridCol>
                <a:gridCol w="269572">
                  <a:extLst>
                    <a:ext uri="{9D8B030D-6E8A-4147-A177-3AD203B41FA5}">
                      <a16:colId xmlns:a16="http://schemas.microsoft.com/office/drawing/2014/main" val="1090528763"/>
                    </a:ext>
                  </a:extLst>
                </a:gridCol>
                <a:gridCol w="269572">
                  <a:extLst>
                    <a:ext uri="{9D8B030D-6E8A-4147-A177-3AD203B41FA5}">
                      <a16:colId xmlns:a16="http://schemas.microsoft.com/office/drawing/2014/main" val="103437902"/>
                    </a:ext>
                  </a:extLst>
                </a:gridCol>
                <a:gridCol w="3040765">
                  <a:extLst>
                    <a:ext uri="{9D8B030D-6E8A-4147-A177-3AD203B41FA5}">
                      <a16:colId xmlns:a16="http://schemas.microsoft.com/office/drawing/2014/main" val="4293802892"/>
                    </a:ext>
                  </a:extLst>
                </a:gridCol>
                <a:gridCol w="722452">
                  <a:extLst>
                    <a:ext uri="{9D8B030D-6E8A-4147-A177-3AD203B41FA5}">
                      <a16:colId xmlns:a16="http://schemas.microsoft.com/office/drawing/2014/main" val="4273590046"/>
                    </a:ext>
                  </a:extLst>
                </a:gridCol>
                <a:gridCol w="722452">
                  <a:extLst>
                    <a:ext uri="{9D8B030D-6E8A-4147-A177-3AD203B41FA5}">
                      <a16:colId xmlns:a16="http://schemas.microsoft.com/office/drawing/2014/main" val="3142860645"/>
                    </a:ext>
                  </a:extLst>
                </a:gridCol>
                <a:gridCol w="722452">
                  <a:extLst>
                    <a:ext uri="{9D8B030D-6E8A-4147-A177-3AD203B41FA5}">
                      <a16:colId xmlns:a16="http://schemas.microsoft.com/office/drawing/2014/main" val="2056587799"/>
                    </a:ext>
                  </a:extLst>
                </a:gridCol>
                <a:gridCol w="722452">
                  <a:extLst>
                    <a:ext uri="{9D8B030D-6E8A-4147-A177-3AD203B41FA5}">
                      <a16:colId xmlns:a16="http://schemas.microsoft.com/office/drawing/2014/main" val="1059620079"/>
                    </a:ext>
                  </a:extLst>
                </a:gridCol>
                <a:gridCol w="657754">
                  <a:extLst>
                    <a:ext uri="{9D8B030D-6E8A-4147-A177-3AD203B41FA5}">
                      <a16:colId xmlns:a16="http://schemas.microsoft.com/office/drawing/2014/main" val="32057712"/>
                    </a:ext>
                  </a:extLst>
                </a:gridCol>
                <a:gridCol w="646971">
                  <a:extLst>
                    <a:ext uri="{9D8B030D-6E8A-4147-A177-3AD203B41FA5}">
                      <a16:colId xmlns:a16="http://schemas.microsoft.com/office/drawing/2014/main" val="1459844148"/>
                    </a:ext>
                  </a:extLst>
                </a:gridCol>
              </a:tblGrid>
              <a:tr h="1278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360754"/>
                  </a:ext>
                </a:extLst>
              </a:tr>
              <a:tr h="391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84729"/>
                  </a:ext>
                </a:extLst>
              </a:tr>
              <a:tr h="1677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27.371.832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25921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44283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94967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25.726.484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184355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25.510.232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956152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4.729.447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3282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12.522.228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74178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5.093.223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959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-338.603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5.292.090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582454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75231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43265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33267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30507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52860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4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3302</Words>
  <Application>Microsoft Office PowerPoint</Application>
  <PresentationFormat>Presentación en pantalla (4:3)</PresentationFormat>
  <Paragraphs>1785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AGOSTO DE 2020 PARTIDA 29: MINISTERIO DE LAS CULTURAS, LAS ARTES Y EL PATRIMONIO</vt:lpstr>
      <vt:lpstr>EJECUCIÓN ACUMULADA DE GASTOS A AGOSTO DE 2020  PARTIDA 29 MINISTERIO DE LAS CULTURAS, LAS ARTES Y EL PATRIMONIO</vt:lpstr>
      <vt:lpstr>EJECUCIÓN MENSUAL DE GASTOS A AGOSTO DE 2020  PARTIDA 29 MINISTERIO DE LAS CULTURAS, LAS ARTES Y EL PATRIMONIO</vt:lpstr>
      <vt:lpstr>EJECUCIÓN ACUMULADA DE GASTOS A AGOSTO DE 2020  PARTIDA 29 MINISTERIO DE LAS CULTURAS, LAS ARTES Y EL PATRIMONIO</vt:lpstr>
      <vt:lpstr>EJECUCIÓN ACUMULADA DE GASTOS A AGOSTO DE 2020  PARTIDA 29 MINISTERIO DE LAS CULTURAS, LAS ARTES Y EL PATRIMONIO</vt:lpstr>
      <vt:lpstr>EJECUCIÓN ACUMULADA DE GASTOS A AGOSTO DE 2020  PARTIDA 29 RESUMEN POR CAPÍTULOS</vt:lpstr>
      <vt:lpstr>EJECUCIÓN ACUMULADA DE GASTOS A AGOSTO DE 2020  PARTIDA 29. CAPÍTUO 01. PROGRAMA 01: SUBSECRETARÍA DE LAS CULTURAS Y LAS ARTES </vt:lpstr>
      <vt:lpstr>EJECUCIÓN ACUMULADA DE GASTOS A AGOSTO DE 2020  PARTIDA 29. CAPÍTUO 01. PROGRAMA 01: SUBSECRETARÍA DE LAS CULTURAS Y LAS ARTES </vt:lpstr>
      <vt:lpstr>EJECUCIÓN ACUMULADA DE GASTOS A AGOSTO DE 2020  PARTIDA 29. CAPÍTUO 01. PROGRAMA 02: FONDOS CULTURALES Y ARTÍSTICOS </vt:lpstr>
      <vt:lpstr>EJECUCIÓN ACUMULADA DE GASTOS A AGOSTO DE 2020  PARTIDA 29. CAPÍTUO 02. PROGRAMA 01: SUBSECRETARÍA DEL PATRIMONIO CULTURAL </vt:lpstr>
      <vt:lpstr>EJECUCIÓN ACUMULADA DE GASTOS A AGOSTO DE 2020  PARTIDA 29. CAPÍTUO 03. PROGRAMA 01: SERVICIO NACIONAL DEL PATRIMONIO CULTURAL</vt:lpstr>
      <vt:lpstr>EJECUCIÓN ACUMULADA DE GASTOS A AGOSTO DE 2020  PARTIDA 29. CAPÍTUO 03. PROGRAMA 01: SERVICIO NACIONAL DEL PATRIMONIO CULTURAL </vt:lpstr>
      <vt:lpstr>EJECUCIÓN ACUMULADA DE GASTOS A AGOSTO DE 2020  PARTIDA 29. CAPÍTUO 03. PROGRAMA 02: RED DE BIBLIOTECAS PÚBLICAS </vt:lpstr>
      <vt:lpstr>EJECUCIÓN ACUMULADA DE GASTOS A AGOSTO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25</cp:revision>
  <dcterms:created xsi:type="dcterms:W3CDTF">2020-01-02T20:22:07Z</dcterms:created>
  <dcterms:modified xsi:type="dcterms:W3CDTF">2020-10-20T04:04:48Z</dcterms:modified>
</cp:coreProperties>
</file>