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303" r:id="rId4"/>
    <p:sldId id="302" r:id="rId5"/>
    <p:sldId id="301" r:id="rId6"/>
    <p:sldId id="265" r:id="rId7"/>
    <p:sldId id="304" r:id="rId8"/>
    <p:sldId id="305" r:id="rId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30B-461D-AD69-73FC289BB2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30B-461D-AD69-73FC289BB2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30B-461D-AD69-73FC289BB2C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28'!$C$61:$C$63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OTROS</c:v>
                </c:pt>
              </c:strCache>
            </c:strRef>
          </c:cat>
          <c:val>
            <c:numRef>
              <c:f>'Partida 28'!$D$61:$D$63</c:f>
              <c:numCache>
                <c:formatCode>#,##0</c:formatCode>
                <c:ptCount val="3"/>
                <c:pt idx="0">
                  <c:v>18769916</c:v>
                </c:pt>
                <c:pt idx="1">
                  <c:v>40405607</c:v>
                </c:pt>
                <c:pt idx="2">
                  <c:v>91141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0B-461D-AD69-73FC289BB2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69370625546807"/>
          <c:w val="0.97600337209504462"/>
          <c:h val="0.141382600612423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2018- 2019 - 2020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28'!$D$28:$O$28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4.7511496888652804E-2</c:v>
                </c:pt>
                <c:pt idx="2">
                  <c:v>0.27457178838583923</c:v>
                </c:pt>
                <c:pt idx="3">
                  <c:v>0.28627985159886177</c:v>
                </c:pt>
                <c:pt idx="4">
                  <c:v>3.2981407807230641E-2</c:v>
                </c:pt>
                <c:pt idx="5">
                  <c:v>5.4055012557946973E-2</c:v>
                </c:pt>
                <c:pt idx="6">
                  <c:v>3.4583460810757354E-2</c:v>
                </c:pt>
                <c:pt idx="7">
                  <c:v>3.4226738086414847E-2</c:v>
                </c:pt>
                <c:pt idx="8">
                  <c:v>5.2897779609242558E-2</c:v>
                </c:pt>
                <c:pt idx="9">
                  <c:v>3.3300926064726073E-2</c:v>
                </c:pt>
                <c:pt idx="10">
                  <c:v>5.0861822621314251E-2</c:v>
                </c:pt>
                <c:pt idx="11">
                  <c:v>8.6999364572867069E-2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BF-44FB-AB01-B28E21005DA0}"/>
            </c:ext>
          </c:extLst>
        </c:ser>
        <c:ser>
          <c:idx val="0"/>
          <c:order val="1"/>
          <c:tx>
            <c:strRef>
              <c:f>'Partida 28'!$C$29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28'!$D$29:$O$29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6.3419100514212526E-2</c:v>
                </c:pt>
                <c:pt idx="2">
                  <c:v>0.13637986310847564</c:v>
                </c:pt>
                <c:pt idx="3">
                  <c:v>6.310274264638846E-2</c:v>
                </c:pt>
                <c:pt idx="4">
                  <c:v>7.7160463137329272E-2</c:v>
                </c:pt>
                <c:pt idx="5">
                  <c:v>0.11991412714551912</c:v>
                </c:pt>
                <c:pt idx="6">
                  <c:v>6.5641933540195291E-2</c:v>
                </c:pt>
                <c:pt idx="7">
                  <c:v>6.7163642064995477E-2</c:v>
                </c:pt>
                <c:pt idx="8">
                  <c:v>9.0147245937641077E-2</c:v>
                </c:pt>
                <c:pt idx="9">
                  <c:v>6.2784170480911991E-2</c:v>
                </c:pt>
                <c:pt idx="10">
                  <c:v>7.3991136463877075E-2</c:v>
                </c:pt>
                <c:pt idx="11">
                  <c:v>0.15008444145060748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BF-44FB-AB01-B28E21005DA0}"/>
            </c:ext>
          </c:extLst>
        </c:ser>
        <c:ser>
          <c:idx val="1"/>
          <c:order val="2"/>
          <c:tx>
            <c:strRef>
              <c:f>'Partida 28'!$C$30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57763300760043E-2"/>
                  <c:y val="6.953495623541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BF-44FB-AB01-B28E21005DA0}"/>
                </c:ext>
              </c:extLst>
            </c:dLbl>
            <c:dLbl>
              <c:idx val="1"/>
              <c:layout>
                <c:manualLayout>
                  <c:x val="1.5200868621064021E-2"/>
                  <c:y val="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BF-44FB-AB01-B28E21005DA0}"/>
                </c:ext>
              </c:extLst>
            </c:dLbl>
            <c:dLbl>
              <c:idx val="2"/>
              <c:layout>
                <c:manualLayout>
                  <c:x val="1.3029315960912053E-2"/>
                  <c:y val="3.4767478117704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BF-44FB-AB01-B28E21005DA0}"/>
                </c:ext>
              </c:extLst>
            </c:dLbl>
            <c:dLbl>
              <c:idx val="3"/>
              <c:layout>
                <c:manualLayout>
                  <c:x val="1.0857763300760003E-2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BF-44FB-AB01-B28E21005DA0}"/>
                </c:ext>
              </c:extLst>
            </c:dLbl>
            <c:dLbl>
              <c:idx val="4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BF-44FB-AB01-B28E21005DA0}"/>
                </c:ext>
              </c:extLst>
            </c:dLbl>
            <c:dLbl>
              <c:idx val="5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BF-44FB-AB01-B28E21005DA0}"/>
                </c:ext>
              </c:extLst>
            </c:dLbl>
            <c:dLbl>
              <c:idx val="6"/>
              <c:layout>
                <c:manualLayout>
                  <c:x val="6.5146579804560263E-3"/>
                  <c:y val="-1.274792804467262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6BF-44FB-AB01-B28E21005D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28'!$D$30:$K$30</c:f>
              <c:numCache>
                <c:formatCode>0.0%</c:formatCode>
                <c:ptCount val="8"/>
                <c:pt idx="0">
                  <c:v>1.6532463492587354E-2</c:v>
                </c:pt>
                <c:pt idx="1">
                  <c:v>3.274782542751252E-2</c:v>
                </c:pt>
                <c:pt idx="2">
                  <c:v>3.1889279095036312E-2</c:v>
                </c:pt>
                <c:pt idx="3">
                  <c:v>3.6491303204527772E-2</c:v>
                </c:pt>
                <c:pt idx="4">
                  <c:v>5.823727212544641E-2</c:v>
                </c:pt>
                <c:pt idx="5">
                  <c:v>3.506100737307194E-2</c:v>
                </c:pt>
                <c:pt idx="6">
                  <c:v>1.8630519879266783E-2</c:v>
                </c:pt>
                <c:pt idx="7">
                  <c:v>8.5422206004484733E-2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6BF-44FB-AB01-B28E21005DA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435200"/>
        <c:axId val="160449280"/>
      </c:barChart>
      <c:catAx>
        <c:axId val="1604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49280"/>
        <c:crosses val="autoZero"/>
        <c:auto val="1"/>
        <c:lblAlgn val="ctr"/>
        <c:lblOffset val="100"/>
        <c:noMultiLvlLbl val="0"/>
      </c:catAx>
      <c:valAx>
        <c:axId val="160449280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35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2018 - 2019 - 2020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28'!$C$22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28'!$D$22:$O$22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0.10402013388981358</c:v>
                </c:pt>
                <c:pt idx="2">
                  <c:v>0.3512497190192217</c:v>
                </c:pt>
                <c:pt idx="3">
                  <c:v>0.63752957061808346</c:v>
                </c:pt>
                <c:pt idx="4">
                  <c:v>0.67051097842531415</c:v>
                </c:pt>
                <c:pt idx="5">
                  <c:v>0.72456599098326113</c:v>
                </c:pt>
                <c:pt idx="6">
                  <c:v>0.76624212768690381</c:v>
                </c:pt>
                <c:pt idx="7">
                  <c:v>0.78871056291779396</c:v>
                </c:pt>
                <c:pt idx="8">
                  <c:v>0.84160834252703653</c:v>
                </c:pt>
                <c:pt idx="9">
                  <c:v>0.87164896445011342</c:v>
                </c:pt>
                <c:pt idx="10">
                  <c:v>0.91210339402379437</c:v>
                </c:pt>
                <c:pt idx="11">
                  <c:v>0.99538711121373091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24-4785-94EF-63A997266522}"/>
            </c:ext>
          </c:extLst>
        </c:ser>
        <c:ser>
          <c:idx val="0"/>
          <c:order val="1"/>
          <c:tx>
            <c:strRef>
              <c:f>'Partida 28'!$C$23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28'!$D$23:$O$23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0.12548226048590427</c:v>
                </c:pt>
                <c:pt idx="2">
                  <c:v>0.25558374828891617</c:v>
                </c:pt>
                <c:pt idx="3">
                  <c:v>0.31728515469398744</c:v>
                </c:pt>
                <c:pt idx="4">
                  <c:v>0.39444561783131671</c:v>
                </c:pt>
                <c:pt idx="5">
                  <c:v>0.51418054063543184</c:v>
                </c:pt>
                <c:pt idx="6">
                  <c:v>0.55732609889021434</c:v>
                </c:pt>
                <c:pt idx="7">
                  <c:v>0.62356734320733698</c:v>
                </c:pt>
                <c:pt idx="8">
                  <c:v>0.71285458182919725</c:v>
                </c:pt>
                <c:pt idx="9">
                  <c:v>0.77563875231010926</c:v>
                </c:pt>
                <c:pt idx="10">
                  <c:v>0.84962988877398637</c:v>
                </c:pt>
                <c:pt idx="11">
                  <c:v>0.99485820039511008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24-4785-94EF-63A997266522}"/>
            </c:ext>
          </c:extLst>
        </c:ser>
        <c:ser>
          <c:idx val="1"/>
          <c:order val="2"/>
          <c:tx>
            <c:strRef>
              <c:f>'Partida 28'!$C$24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6725775834857543E-2"/>
                  <c:y val="-1.630997286854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24-4785-94EF-63A997266522}"/>
                </c:ext>
              </c:extLst>
            </c:dLbl>
            <c:dLbl>
              <c:idx val="1"/>
              <c:layout>
                <c:manualLayout>
                  <c:x val="-3.2948929159802305E-2"/>
                  <c:y val="2.0969847176046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24-4785-94EF-63A997266522}"/>
                </c:ext>
              </c:extLst>
            </c:dLbl>
            <c:dLbl>
              <c:idx val="2"/>
              <c:layout>
                <c:manualLayout>
                  <c:x val="-3.5145524437122419E-2"/>
                  <c:y val="-3.145477076407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624-4785-94EF-63A997266522}"/>
                </c:ext>
              </c:extLst>
            </c:dLbl>
            <c:dLbl>
              <c:idx val="3"/>
              <c:layout>
                <c:manualLayout>
                  <c:x val="-4.3931905546403117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624-4785-94EF-63A997266522}"/>
                </c:ext>
              </c:extLst>
            </c:dLbl>
            <c:dLbl>
              <c:idx val="4"/>
              <c:layout>
                <c:manualLayout>
                  <c:x val="-3.5145524437122544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624-4785-94EF-63A997266522}"/>
                </c:ext>
              </c:extLst>
            </c:dLbl>
            <c:dLbl>
              <c:idx val="5"/>
              <c:layout>
                <c:manualLayout>
                  <c:x val="-3.9538714991762765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624-4785-94EF-63A997266522}"/>
                </c:ext>
              </c:extLst>
            </c:dLbl>
            <c:dLbl>
              <c:idx val="6"/>
              <c:layout>
                <c:manualLayout>
                  <c:x val="-4.6128500823723308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624-4785-94EF-63A997266522}"/>
                </c:ext>
              </c:extLst>
            </c:dLbl>
            <c:dLbl>
              <c:idx val="7"/>
              <c:layout>
                <c:manualLayout>
                  <c:x val="-3.9538714991762688E-2"/>
                  <c:y val="-1.7474872646705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624-4785-94EF-63A9972665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28'!$D$24:$K$24</c:f>
              <c:numCache>
                <c:formatCode>0.0%</c:formatCode>
                <c:ptCount val="8"/>
                <c:pt idx="0">
                  <c:v>1.6532463492587354E-2</c:v>
                </c:pt>
                <c:pt idx="1">
                  <c:v>4.9016866424135032E-2</c:v>
                </c:pt>
                <c:pt idx="2">
                  <c:v>6.684231226444079E-2</c:v>
                </c:pt>
                <c:pt idx="3">
                  <c:v>0.10333361546896856</c:v>
                </c:pt>
                <c:pt idx="4">
                  <c:v>0.17721646004024894</c:v>
                </c:pt>
                <c:pt idx="5">
                  <c:v>0.21227746741332087</c:v>
                </c:pt>
                <c:pt idx="6">
                  <c:v>0.23090798729258766</c:v>
                </c:pt>
                <c:pt idx="7">
                  <c:v>0.30529944413514576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624-4785-94EF-63A9972665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61504"/>
        <c:axId val="166675584"/>
      </c:lineChart>
      <c:catAx>
        <c:axId val="1666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75584"/>
        <c:crosses val="autoZero"/>
        <c:auto val="1"/>
        <c:lblAlgn val="ctr"/>
        <c:lblOffset val="100"/>
        <c:noMultiLvlLbl val="0"/>
      </c:catAx>
      <c:valAx>
        <c:axId val="166675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6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20-10-2020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20-10-2020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20-10-2020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66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20-10-2020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20-10-2020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7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20-10-2020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20-10-2020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8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20-10-2020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5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20-10-2020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2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20-10-2020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6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20-10-2020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0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20-10-2020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6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20-10-2020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91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20-10-2020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064896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septiembre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637831"/>
              </p:ext>
            </p:extLst>
          </p:nvPr>
        </p:nvGraphicFramePr>
        <p:xfrm>
          <a:off x="1676400" y="1700808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4443964"/>
              </p:ext>
            </p:extLst>
          </p:nvPr>
        </p:nvGraphicFramePr>
        <p:xfrm>
          <a:off x="1260000" y="2132856"/>
          <a:ext cx="6624000" cy="3652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810438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0063061"/>
              </p:ext>
            </p:extLst>
          </p:nvPr>
        </p:nvGraphicFramePr>
        <p:xfrm>
          <a:off x="1115616" y="1985246"/>
          <a:ext cx="6624000" cy="3633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7450" y="719123"/>
            <a:ext cx="79749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0290" y="1404513"/>
            <a:ext cx="788014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CE489DA-71BC-4678-AD31-66DC6708FD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878151"/>
              </p:ext>
            </p:extLst>
          </p:nvPr>
        </p:nvGraphicFramePr>
        <p:xfrm>
          <a:off x="557450" y="1687099"/>
          <a:ext cx="7952149" cy="1847850"/>
        </p:xfrm>
        <a:graphic>
          <a:graphicData uri="http://schemas.openxmlformats.org/drawingml/2006/table">
            <a:tbl>
              <a:tblPr/>
              <a:tblGrid>
                <a:gridCol w="837726">
                  <a:extLst>
                    <a:ext uri="{9D8B030D-6E8A-4147-A177-3AD203B41FA5}">
                      <a16:colId xmlns:a16="http://schemas.microsoft.com/office/drawing/2014/main" val="1756123023"/>
                    </a:ext>
                  </a:extLst>
                </a:gridCol>
                <a:gridCol w="2238105">
                  <a:extLst>
                    <a:ext uri="{9D8B030D-6E8A-4147-A177-3AD203B41FA5}">
                      <a16:colId xmlns:a16="http://schemas.microsoft.com/office/drawing/2014/main" val="2946899097"/>
                    </a:ext>
                  </a:extLst>
                </a:gridCol>
                <a:gridCol w="837726">
                  <a:extLst>
                    <a:ext uri="{9D8B030D-6E8A-4147-A177-3AD203B41FA5}">
                      <a16:colId xmlns:a16="http://schemas.microsoft.com/office/drawing/2014/main" val="905204148"/>
                    </a:ext>
                  </a:extLst>
                </a:gridCol>
                <a:gridCol w="837726">
                  <a:extLst>
                    <a:ext uri="{9D8B030D-6E8A-4147-A177-3AD203B41FA5}">
                      <a16:colId xmlns:a16="http://schemas.microsoft.com/office/drawing/2014/main" val="821305206"/>
                    </a:ext>
                  </a:extLst>
                </a:gridCol>
                <a:gridCol w="837726">
                  <a:extLst>
                    <a:ext uri="{9D8B030D-6E8A-4147-A177-3AD203B41FA5}">
                      <a16:colId xmlns:a16="http://schemas.microsoft.com/office/drawing/2014/main" val="186013386"/>
                    </a:ext>
                  </a:extLst>
                </a:gridCol>
                <a:gridCol w="837726">
                  <a:extLst>
                    <a:ext uri="{9D8B030D-6E8A-4147-A177-3AD203B41FA5}">
                      <a16:colId xmlns:a16="http://schemas.microsoft.com/office/drawing/2014/main" val="2312263020"/>
                    </a:ext>
                  </a:extLst>
                </a:gridCol>
                <a:gridCol w="762707">
                  <a:extLst>
                    <a:ext uri="{9D8B030D-6E8A-4147-A177-3AD203B41FA5}">
                      <a16:colId xmlns:a16="http://schemas.microsoft.com/office/drawing/2014/main" val="473899345"/>
                    </a:ext>
                  </a:extLst>
                </a:gridCol>
                <a:gridCol w="762707">
                  <a:extLst>
                    <a:ext uri="{9D8B030D-6E8A-4147-A177-3AD203B41FA5}">
                      <a16:colId xmlns:a16="http://schemas.microsoft.com/office/drawing/2014/main" val="3076787608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736628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64966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59.327.335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77.111.729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17.784.394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23.542.168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378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18.769.916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21.039.673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2.269.757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8.276.332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6996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40.405.607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54.285.988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14.107.304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0041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4100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74779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8358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7168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538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6B1E492-D787-4B08-AEFE-449AD75EC9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709279"/>
              </p:ext>
            </p:extLst>
          </p:nvPr>
        </p:nvGraphicFramePr>
        <p:xfrm>
          <a:off x="542924" y="1874576"/>
          <a:ext cx="8058151" cy="2495218"/>
        </p:xfrm>
        <a:graphic>
          <a:graphicData uri="http://schemas.openxmlformats.org/drawingml/2006/table">
            <a:tbl>
              <a:tblPr/>
              <a:tblGrid>
                <a:gridCol w="270046">
                  <a:extLst>
                    <a:ext uri="{9D8B030D-6E8A-4147-A177-3AD203B41FA5}">
                      <a16:colId xmlns:a16="http://schemas.microsoft.com/office/drawing/2014/main" val="3350844100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3140670428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3132072297"/>
                    </a:ext>
                  </a:extLst>
                </a:gridCol>
                <a:gridCol w="3046110">
                  <a:extLst>
                    <a:ext uri="{9D8B030D-6E8A-4147-A177-3AD203B41FA5}">
                      <a16:colId xmlns:a16="http://schemas.microsoft.com/office/drawing/2014/main" val="1962877887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135423272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4165099198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1945792810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1828298001"/>
                    </a:ext>
                  </a:extLst>
                </a:gridCol>
                <a:gridCol w="658910">
                  <a:extLst>
                    <a:ext uri="{9D8B030D-6E8A-4147-A177-3AD203B41FA5}">
                      <a16:colId xmlns:a16="http://schemas.microsoft.com/office/drawing/2014/main" val="221803840"/>
                    </a:ext>
                  </a:extLst>
                </a:gridCol>
                <a:gridCol w="648109">
                  <a:extLst>
                    <a:ext uri="{9D8B030D-6E8A-4147-A177-3AD203B41FA5}">
                      <a16:colId xmlns:a16="http://schemas.microsoft.com/office/drawing/2014/main" val="2914064650"/>
                    </a:ext>
                  </a:extLst>
                </a:gridCol>
              </a:tblGrid>
              <a:tr h="1280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555895"/>
                  </a:ext>
                </a:extLst>
              </a:tr>
              <a:tr h="3832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085356"/>
                  </a:ext>
                </a:extLst>
              </a:tr>
              <a:tr h="1642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16.156.268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16.923.358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10.779.113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884686"/>
                  </a:ext>
                </a:extLst>
              </a:tr>
              <a:tr h="12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11.536.429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11.238.477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-297.952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7.350.354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925582"/>
                  </a:ext>
                </a:extLst>
              </a:tr>
              <a:tr h="12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4.528.698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4.315.484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-213.214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2.270.227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982190"/>
                  </a:ext>
                </a:extLst>
              </a:tr>
              <a:tr h="12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148.744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67050"/>
                  </a:ext>
                </a:extLst>
              </a:tr>
              <a:tr h="12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148.744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931414"/>
                  </a:ext>
                </a:extLst>
              </a:tr>
              <a:tr h="12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197742"/>
                  </a:ext>
                </a:extLst>
              </a:tr>
              <a:tr h="12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852902"/>
                  </a:ext>
                </a:extLst>
              </a:tr>
              <a:tr h="12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23914"/>
                  </a:ext>
                </a:extLst>
              </a:tr>
              <a:tr h="12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-9.802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553871"/>
                  </a:ext>
                </a:extLst>
              </a:tr>
              <a:tr h="12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365076"/>
                  </a:ext>
                </a:extLst>
              </a:tr>
              <a:tr h="12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852065"/>
                  </a:ext>
                </a:extLst>
              </a:tr>
              <a:tr h="12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19621"/>
                  </a:ext>
                </a:extLst>
              </a:tr>
              <a:tr h="12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29215"/>
                  </a:ext>
                </a:extLst>
              </a:tr>
              <a:tr h="12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866679"/>
                  </a:ext>
                </a:extLst>
              </a:tr>
              <a:tr h="128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433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02:  ELECCIONES MUNICIPALES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114E67F-100B-40B8-BDD0-4958CF93D0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911020"/>
              </p:ext>
            </p:extLst>
          </p:nvPr>
        </p:nvGraphicFramePr>
        <p:xfrm>
          <a:off x="556652" y="1900856"/>
          <a:ext cx="8058149" cy="1776803"/>
        </p:xfrm>
        <a:graphic>
          <a:graphicData uri="http://schemas.openxmlformats.org/drawingml/2006/table">
            <a:tbl>
              <a:tblPr/>
              <a:tblGrid>
                <a:gridCol w="292705">
                  <a:extLst>
                    <a:ext uri="{9D8B030D-6E8A-4147-A177-3AD203B41FA5}">
                      <a16:colId xmlns:a16="http://schemas.microsoft.com/office/drawing/2014/main" val="3376943763"/>
                    </a:ext>
                  </a:extLst>
                </a:gridCol>
                <a:gridCol w="292705">
                  <a:extLst>
                    <a:ext uri="{9D8B030D-6E8A-4147-A177-3AD203B41FA5}">
                      <a16:colId xmlns:a16="http://schemas.microsoft.com/office/drawing/2014/main" val="2906969112"/>
                    </a:ext>
                  </a:extLst>
                </a:gridCol>
                <a:gridCol w="292705">
                  <a:extLst>
                    <a:ext uri="{9D8B030D-6E8A-4147-A177-3AD203B41FA5}">
                      <a16:colId xmlns:a16="http://schemas.microsoft.com/office/drawing/2014/main" val="371323302"/>
                    </a:ext>
                  </a:extLst>
                </a:gridCol>
                <a:gridCol w="2625558">
                  <a:extLst>
                    <a:ext uri="{9D8B030D-6E8A-4147-A177-3AD203B41FA5}">
                      <a16:colId xmlns:a16="http://schemas.microsoft.com/office/drawing/2014/main" val="3743499808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531914089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1220942670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995775962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1773984776"/>
                    </a:ext>
                  </a:extLst>
                </a:gridCol>
                <a:gridCol w="714199">
                  <a:extLst>
                    <a:ext uri="{9D8B030D-6E8A-4147-A177-3AD203B41FA5}">
                      <a16:colId xmlns:a16="http://schemas.microsoft.com/office/drawing/2014/main" val="696159113"/>
                    </a:ext>
                  </a:extLst>
                </a:gridCol>
                <a:gridCol w="702489">
                  <a:extLst>
                    <a:ext uri="{9D8B030D-6E8A-4147-A177-3AD203B41FA5}">
                      <a16:colId xmlns:a16="http://schemas.microsoft.com/office/drawing/2014/main" val="313244343"/>
                    </a:ext>
                  </a:extLst>
                </a:gridCol>
              </a:tblGrid>
              <a:tr h="1464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514809"/>
                  </a:ext>
                </a:extLst>
              </a:tr>
              <a:tr h="4234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933388"/>
                  </a:ext>
                </a:extLst>
              </a:tr>
              <a:tr h="1814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43.171.067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32.338.644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-10.832.423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6.264.731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955859"/>
                  </a:ext>
                </a:extLst>
              </a:tr>
              <a:tr h="146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7.233.487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7.233.487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311.397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634416"/>
                  </a:ext>
                </a:extLst>
              </a:tr>
              <a:tr h="146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35.876.909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24.748.486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-11.128.423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5.953.334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524844"/>
                  </a:ext>
                </a:extLst>
              </a:tr>
              <a:tr h="146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495112"/>
                  </a:ext>
                </a:extLst>
              </a:tr>
              <a:tr h="146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446479"/>
                  </a:ext>
                </a:extLst>
              </a:tr>
              <a:tr h="146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 Roja Chilena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278272"/>
                  </a:ext>
                </a:extLst>
              </a:tr>
              <a:tr h="146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120374"/>
                  </a:ext>
                </a:extLst>
              </a:tr>
              <a:tr h="146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58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82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04:  PLEBISCITO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958B4E5-695D-432A-A464-B22F9F2AAD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640601"/>
              </p:ext>
            </p:extLst>
          </p:nvPr>
        </p:nvGraphicFramePr>
        <p:xfrm>
          <a:off x="542924" y="1844824"/>
          <a:ext cx="8037561" cy="1474675"/>
        </p:xfrm>
        <a:graphic>
          <a:graphicData uri="http://schemas.openxmlformats.org/drawingml/2006/table">
            <a:tbl>
              <a:tblPr/>
              <a:tblGrid>
                <a:gridCol w="291957">
                  <a:extLst>
                    <a:ext uri="{9D8B030D-6E8A-4147-A177-3AD203B41FA5}">
                      <a16:colId xmlns:a16="http://schemas.microsoft.com/office/drawing/2014/main" val="4180868232"/>
                    </a:ext>
                  </a:extLst>
                </a:gridCol>
                <a:gridCol w="291957">
                  <a:extLst>
                    <a:ext uri="{9D8B030D-6E8A-4147-A177-3AD203B41FA5}">
                      <a16:colId xmlns:a16="http://schemas.microsoft.com/office/drawing/2014/main" val="4036344680"/>
                    </a:ext>
                  </a:extLst>
                </a:gridCol>
                <a:gridCol w="291957">
                  <a:extLst>
                    <a:ext uri="{9D8B030D-6E8A-4147-A177-3AD203B41FA5}">
                      <a16:colId xmlns:a16="http://schemas.microsoft.com/office/drawing/2014/main" val="7511264"/>
                    </a:ext>
                  </a:extLst>
                </a:gridCol>
                <a:gridCol w="2618849">
                  <a:extLst>
                    <a:ext uri="{9D8B030D-6E8A-4147-A177-3AD203B41FA5}">
                      <a16:colId xmlns:a16="http://schemas.microsoft.com/office/drawing/2014/main" val="1959929581"/>
                    </a:ext>
                  </a:extLst>
                </a:gridCol>
                <a:gridCol w="782443">
                  <a:extLst>
                    <a:ext uri="{9D8B030D-6E8A-4147-A177-3AD203B41FA5}">
                      <a16:colId xmlns:a16="http://schemas.microsoft.com/office/drawing/2014/main" val="2709803746"/>
                    </a:ext>
                  </a:extLst>
                </a:gridCol>
                <a:gridCol w="782443">
                  <a:extLst>
                    <a:ext uri="{9D8B030D-6E8A-4147-A177-3AD203B41FA5}">
                      <a16:colId xmlns:a16="http://schemas.microsoft.com/office/drawing/2014/main" val="2161822585"/>
                    </a:ext>
                  </a:extLst>
                </a:gridCol>
                <a:gridCol w="782443">
                  <a:extLst>
                    <a:ext uri="{9D8B030D-6E8A-4147-A177-3AD203B41FA5}">
                      <a16:colId xmlns:a16="http://schemas.microsoft.com/office/drawing/2014/main" val="3214373222"/>
                    </a:ext>
                  </a:extLst>
                </a:gridCol>
                <a:gridCol w="782443">
                  <a:extLst>
                    <a:ext uri="{9D8B030D-6E8A-4147-A177-3AD203B41FA5}">
                      <a16:colId xmlns:a16="http://schemas.microsoft.com/office/drawing/2014/main" val="382343017"/>
                    </a:ext>
                  </a:extLst>
                </a:gridCol>
                <a:gridCol w="712374">
                  <a:extLst>
                    <a:ext uri="{9D8B030D-6E8A-4147-A177-3AD203B41FA5}">
                      <a16:colId xmlns:a16="http://schemas.microsoft.com/office/drawing/2014/main" val="2263887231"/>
                    </a:ext>
                  </a:extLst>
                </a:gridCol>
                <a:gridCol w="700695">
                  <a:extLst>
                    <a:ext uri="{9D8B030D-6E8A-4147-A177-3AD203B41FA5}">
                      <a16:colId xmlns:a16="http://schemas.microsoft.com/office/drawing/2014/main" val="896296419"/>
                    </a:ext>
                  </a:extLst>
                </a:gridCol>
              </a:tblGrid>
              <a:tr h="1453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152077"/>
                  </a:ext>
                </a:extLst>
              </a:tr>
              <a:tr h="4200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277253"/>
                  </a:ext>
                </a:extLst>
              </a:tr>
              <a:tr h="1800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27.849.727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27.849.727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6.498.324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81221"/>
                  </a:ext>
                </a:extLst>
              </a:tr>
              <a:tr h="145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2.567.709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2.567.709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614.581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809775"/>
                  </a:ext>
                </a:extLst>
              </a:tr>
              <a:tr h="145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25.222.018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25.222.018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5.883.743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067211"/>
                  </a:ext>
                </a:extLst>
              </a:tr>
              <a:tr h="145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360276"/>
                  </a:ext>
                </a:extLst>
              </a:tr>
              <a:tr h="145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727704"/>
                  </a:ext>
                </a:extLst>
              </a:tr>
              <a:tr h="1453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 Roja Chilena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195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9822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3235</TotalTime>
  <Words>813</Words>
  <Application>Microsoft Office PowerPoint</Application>
  <PresentationFormat>Presentación en pantalla (4:3)</PresentationFormat>
  <Paragraphs>449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1_Tema de Office</vt:lpstr>
      <vt:lpstr>EJECUCIÓN ACUMULADA DE GASTOS PRESUPUESTARIOS AL MES DE AGOSTO DE 2020 PARTIDA 28: SERVICIO ELECTORAL</vt:lpstr>
      <vt:lpstr>Presentación de PowerPoint</vt:lpstr>
      <vt:lpstr>Presentación de PowerPoint</vt:lpstr>
      <vt:lpstr>Presentación de PowerPoint</vt:lpstr>
      <vt:lpstr>EJECUCIÓN ACUMULADA DE GASTOS A AGOSTO DE 2020  PARTIDA 28 SERVICIO ELECTORAL</vt:lpstr>
      <vt:lpstr>EJECUCIÓN ACUMULADA DE GASTOS A AGOSTO DE 2020  PARTIDA 28. CAPÍTULO 01. PROGRAMA 01:  SERVICIO ELECTORAL</vt:lpstr>
      <vt:lpstr>EJECUCIÓN ACUMULADA DE GASTOS A AGOSTO DE 2020  PARTIDA 28. CAPÍTULO 01. PROGRAMA 02:  ELECCIONES MUNICIPALES</vt:lpstr>
      <vt:lpstr>EJECUCIÓN ACUMULADA DE GASTOS A AGOSTO DE 2020  PARTIDA 28. CAPÍTULO 01. PROGRAMA 04:  PLEBISCITO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217</cp:revision>
  <cp:lastPrinted>2019-10-09T11:55:36Z</cp:lastPrinted>
  <dcterms:created xsi:type="dcterms:W3CDTF">2016-06-23T13:38:47Z</dcterms:created>
  <dcterms:modified xsi:type="dcterms:W3CDTF">2020-10-20T03:07:54Z</dcterms:modified>
</cp:coreProperties>
</file>