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5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'[24.xlsx]Partida 24'!$D$63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6383395940769274"/>
                  <c:y val="4.86387256761827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342097621419399"/>
                  <c:y val="-0.129752354560185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311162344883771"/>
                  <c:y val="-0.14492179066057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078104062618981E-2"/>
                  <c:y val="6.4458246777611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5E2-4957-BB7B-B195013DFAC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'[24.xlsx]Partida 24'!$C$64:$C$68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24'!$D$64:$D$68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63921050128364698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EE3-4505-8AA3-F731914B63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EE3-4505-8AA3-F731914B63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EE3-4505-8AA3-F731914B63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EE3-4505-8AA3-F731914B63E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24'!$K$64:$K$67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24'!$L$64:$L$67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75541536"/>
        <c:axId val="443188928"/>
      </c:barChart>
      <c:catAx>
        <c:axId val="27554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3188928"/>
        <c:crosses val="autoZero"/>
        <c:auto val="1"/>
        <c:lblAlgn val="ctr"/>
        <c:lblOffset val="100"/>
        <c:noMultiLvlLbl val="0"/>
      </c:catAx>
      <c:valAx>
        <c:axId val="4431889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7554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6340275779989828"/>
          <c:y val="4.2590608819853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24'!$D$31:$O$31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EF2-400B-B30D-26FF82C84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24'!$D$32:$K$32</c:f>
              <c:numCache>
                <c:formatCode>0.0%</c:formatCode>
                <c:ptCount val="8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7.8891494419393776E-2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6571920"/>
        <c:axId val="506572312"/>
      </c:barChart>
      <c:catAx>
        <c:axId val="50657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572312"/>
        <c:crosses val="autoZero"/>
        <c:auto val="1"/>
        <c:lblAlgn val="ctr"/>
        <c:lblOffset val="100"/>
        <c:noMultiLvlLbl val="0"/>
      </c:catAx>
      <c:valAx>
        <c:axId val="5065723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57192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24'!$D$24:$O$24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1.0369857714120804E-2"/>
                  <c:y val="3.240323113794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035601599538306E-2"/>
                  <c:y val="3.240323113794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331487770834927E-2"/>
                  <c:y val="9.0008975383182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035601599538306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591772342593316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0369857714120823E-2"/>
                  <c:y val="3.960394916860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2443829256944912E-2"/>
                  <c:y val="1.8001795076636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C896-4B6E-87C2-77A121541F0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'[24.xlsx]Partida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24'!$D$25:$K$25</c:f>
              <c:numCache>
                <c:formatCode>0.0%</c:formatCode>
                <c:ptCount val="8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0.54215558952521059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541736"/>
        <c:axId val="506551928"/>
      </c:lineChart>
      <c:catAx>
        <c:axId val="506541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551928"/>
        <c:crosses val="autoZero"/>
        <c:auto val="1"/>
        <c:lblAlgn val="ctr"/>
        <c:lblOffset val="100"/>
        <c:noMultiLvlLbl val="0"/>
      </c:catAx>
      <c:valAx>
        <c:axId val="5065519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065417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01-10-2020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4" y="578994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768961"/>
              </p:ext>
            </p:extLst>
          </p:nvPr>
        </p:nvGraphicFramePr>
        <p:xfrm>
          <a:off x="518862" y="1824056"/>
          <a:ext cx="8146096" cy="3783323"/>
        </p:xfrm>
        <a:graphic>
          <a:graphicData uri="http://schemas.openxmlformats.org/drawingml/2006/table">
            <a:tbl>
              <a:tblPr/>
              <a:tblGrid>
                <a:gridCol w="788142"/>
                <a:gridCol w="291142"/>
                <a:gridCol w="291142"/>
                <a:gridCol w="2199741"/>
                <a:gridCol w="788142"/>
                <a:gridCol w="788142"/>
                <a:gridCol w="788142"/>
                <a:gridCol w="788142"/>
                <a:gridCol w="717562"/>
                <a:gridCol w="705799"/>
              </a:tblGrid>
              <a:tr h="16180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925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11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9.185.094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-1.032.584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4.741.944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1.393.853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-151.609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841.161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331.442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-114.143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14.699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2.156.758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1.390.920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1.327.126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1.327.126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5.204.040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1.888.999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1.853.089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1.853.089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1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1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9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29190"/>
              </p:ext>
            </p:extLst>
          </p:nvPr>
        </p:nvGraphicFramePr>
        <p:xfrm>
          <a:off x="530871" y="2089408"/>
          <a:ext cx="8155928" cy="2923769"/>
        </p:xfrm>
        <a:graphic>
          <a:graphicData uri="http://schemas.openxmlformats.org/drawingml/2006/table">
            <a:tbl>
              <a:tblPr/>
              <a:tblGrid>
                <a:gridCol w="804190"/>
                <a:gridCol w="297070"/>
                <a:gridCol w="297070"/>
                <a:gridCol w="2088494"/>
                <a:gridCol w="804190"/>
                <a:gridCol w="804190"/>
                <a:gridCol w="804190"/>
                <a:gridCol w="804190"/>
                <a:gridCol w="732174"/>
                <a:gridCol w="720170"/>
              </a:tblGrid>
              <a:tr h="2037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40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6.342.320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-1.537.120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3.600.399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4.935.467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-202.642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3.133.075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1.243.374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-1.233.146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382.701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95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-110.182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75.773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49.665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7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717880"/>
              </p:ext>
            </p:extLst>
          </p:nvPr>
        </p:nvGraphicFramePr>
        <p:xfrm>
          <a:off x="518860" y="1854725"/>
          <a:ext cx="8167942" cy="4257407"/>
        </p:xfrm>
        <a:graphic>
          <a:graphicData uri="http://schemas.openxmlformats.org/drawingml/2006/table">
            <a:tbl>
              <a:tblPr/>
              <a:tblGrid>
                <a:gridCol w="785717"/>
                <a:gridCol w="290246"/>
                <a:gridCol w="290246"/>
                <a:gridCol w="2239881"/>
                <a:gridCol w="785717"/>
                <a:gridCol w="785717"/>
                <a:gridCol w="785717"/>
                <a:gridCol w="785717"/>
                <a:gridCol w="715356"/>
                <a:gridCol w="703628"/>
              </a:tblGrid>
              <a:tr h="1674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68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72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12.098.825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605.067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7.407.938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7.229.976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-285.596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4.723.497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2.871.469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-320.742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1.045.609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308.182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2780250,0%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308.182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2780250,0%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-144.436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-67.794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24.194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13.793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681.270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681.270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4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554416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78381" y="5246425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90025"/>
              </p:ext>
            </p:extLst>
          </p:nvPr>
        </p:nvGraphicFramePr>
        <p:xfrm>
          <a:off x="518863" y="1977299"/>
          <a:ext cx="8167935" cy="3128370"/>
        </p:xfrm>
        <a:graphic>
          <a:graphicData uri="http://schemas.openxmlformats.org/drawingml/2006/table">
            <a:tbl>
              <a:tblPr/>
              <a:tblGrid>
                <a:gridCol w="805374"/>
                <a:gridCol w="297508"/>
                <a:gridCol w="297508"/>
                <a:gridCol w="2091568"/>
                <a:gridCol w="805374"/>
                <a:gridCol w="805374"/>
                <a:gridCol w="805374"/>
                <a:gridCol w="805374"/>
                <a:gridCol w="733250"/>
                <a:gridCol w="721231"/>
              </a:tblGrid>
              <a:tr h="1704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212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37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13.775.334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-719.479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9.404.654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11.233.221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-310.628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7.903.039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2.136.956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-117.702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1.137.759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5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-417.811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80.120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224.022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-310.295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67.776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04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=""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=""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092533"/>
              </p:ext>
            </p:extLst>
          </p:nvPr>
        </p:nvGraphicFramePr>
        <p:xfrm>
          <a:off x="467543" y="1844824"/>
          <a:ext cx="398435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=""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91548"/>
              </p:ext>
            </p:extLst>
          </p:nvPr>
        </p:nvGraphicFramePr>
        <p:xfrm>
          <a:off x="4619107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736721"/>
              </p:ext>
            </p:extLst>
          </p:nvPr>
        </p:nvGraphicFramePr>
        <p:xfrm>
          <a:off x="417237" y="1660524"/>
          <a:ext cx="8269563" cy="414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218850"/>
              </p:ext>
            </p:extLst>
          </p:nvPr>
        </p:nvGraphicFramePr>
        <p:xfrm>
          <a:off x="466600" y="1665286"/>
          <a:ext cx="8210797" cy="4067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9552" y="509740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948732"/>
              </p:ext>
            </p:extLst>
          </p:nvPr>
        </p:nvGraphicFramePr>
        <p:xfrm>
          <a:off x="606314" y="2189764"/>
          <a:ext cx="7638095" cy="2895425"/>
        </p:xfrm>
        <a:graphic>
          <a:graphicData uri="http://schemas.openxmlformats.org/drawingml/2006/table">
            <a:tbl>
              <a:tblPr/>
              <a:tblGrid>
                <a:gridCol w="804642"/>
                <a:gridCol w="2149715"/>
                <a:gridCol w="804642"/>
                <a:gridCol w="804642"/>
                <a:gridCol w="804642"/>
                <a:gridCol w="804642"/>
                <a:gridCol w="732585"/>
                <a:gridCol w="732585"/>
              </a:tblGrid>
              <a:tr h="19143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626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3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126.331.705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-5.519.635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68.491.440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36.896.996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-1.547.943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24.349.106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12.280.104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-2.784.057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3.710.395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1390125,0%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64.756.648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33.145.488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-1.789.101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1.888.999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91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808878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84574"/>
              </p:ext>
            </p:extLst>
          </p:nvPr>
        </p:nvGraphicFramePr>
        <p:xfrm>
          <a:off x="585599" y="2132856"/>
          <a:ext cx="8088784" cy="2507511"/>
        </p:xfrm>
        <a:graphic>
          <a:graphicData uri="http://schemas.openxmlformats.org/drawingml/2006/table">
            <a:tbl>
              <a:tblPr/>
              <a:tblGrid>
                <a:gridCol w="283618"/>
                <a:gridCol w="283618"/>
                <a:gridCol w="3108453"/>
                <a:gridCol w="760096"/>
                <a:gridCol w="760096"/>
                <a:gridCol w="760096"/>
                <a:gridCol w="760096"/>
                <a:gridCol w="692028"/>
                <a:gridCol w="680683"/>
              </a:tblGrid>
              <a:tr h="1775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36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2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94.115.226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-3.868.103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48.078.449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1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76.578.456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-1.384.396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40.801.457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7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3.509.219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-235.316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2.005.393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4.842.457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-1.215.807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529.655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9.185.094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-1.032.584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4.741.944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6.342.320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-1.537.120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3.600.399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19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12.098.825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605.067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7.407.938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2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13.775.334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-719.479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9.404.654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57200" y="6114185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08175"/>
              </p:ext>
            </p:extLst>
          </p:nvPr>
        </p:nvGraphicFramePr>
        <p:xfrm>
          <a:off x="557666" y="1933859"/>
          <a:ext cx="7957685" cy="4012272"/>
        </p:xfrm>
        <a:graphic>
          <a:graphicData uri="http://schemas.openxmlformats.org/drawingml/2006/table">
            <a:tbl>
              <a:tblPr/>
              <a:tblGrid>
                <a:gridCol w="710413"/>
                <a:gridCol w="262429"/>
                <a:gridCol w="262429"/>
                <a:gridCol w="2597778"/>
                <a:gridCol w="710413"/>
                <a:gridCol w="710413"/>
                <a:gridCol w="710413"/>
                <a:gridCol w="710413"/>
                <a:gridCol w="646793"/>
                <a:gridCol w="636191"/>
              </a:tblGrid>
              <a:tr h="15734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8186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65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76.578.456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-1.384.396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40.801.457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11.350.083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-543.041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7.248.528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5.340.718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-867.794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1.112.077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58.926.384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30.227.052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30.187.052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30.187.052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261.066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113.754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-104.806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700.205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73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71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311.463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1527" y="5666178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419139"/>
              </p:ext>
            </p:extLst>
          </p:nvPr>
        </p:nvGraphicFramePr>
        <p:xfrm>
          <a:off x="586407" y="2226897"/>
          <a:ext cx="7919879" cy="3205976"/>
        </p:xfrm>
        <a:graphic>
          <a:graphicData uri="http://schemas.openxmlformats.org/drawingml/2006/table">
            <a:tbl>
              <a:tblPr/>
              <a:tblGrid>
                <a:gridCol w="715378"/>
                <a:gridCol w="264263"/>
                <a:gridCol w="264263"/>
                <a:gridCol w="2522511"/>
                <a:gridCol w="715378"/>
                <a:gridCol w="715378"/>
                <a:gridCol w="715378"/>
                <a:gridCol w="715378"/>
                <a:gridCol w="651315"/>
                <a:gridCol w="640637"/>
              </a:tblGrid>
              <a:tr h="16493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1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3.509.219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-235.316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2.005.393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560.975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-16.860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359.681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336.145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1.419.912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846.862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846.862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9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44268" y="5474041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090441"/>
              </p:ext>
            </p:extLst>
          </p:nvPr>
        </p:nvGraphicFramePr>
        <p:xfrm>
          <a:off x="474239" y="1929584"/>
          <a:ext cx="8212560" cy="3544456"/>
        </p:xfrm>
        <a:graphic>
          <a:graphicData uri="http://schemas.openxmlformats.org/drawingml/2006/table">
            <a:tbl>
              <a:tblPr/>
              <a:tblGrid>
                <a:gridCol w="760264"/>
                <a:gridCol w="280845"/>
                <a:gridCol w="280845"/>
                <a:gridCol w="2476535"/>
                <a:gridCol w="760264"/>
                <a:gridCol w="760264"/>
                <a:gridCol w="760264"/>
                <a:gridCol w="760264"/>
                <a:gridCol w="692181"/>
                <a:gridCol w="680834"/>
              </a:tblGrid>
              <a:tr h="19224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887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2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4.842.457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-1.215.807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529.655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193.421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-37.567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-27.509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4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22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42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3988</TotalTime>
  <Words>2681</Words>
  <Application>Microsoft Office PowerPoint</Application>
  <PresentationFormat>Presentación en pantalla (4:3)</PresentationFormat>
  <Paragraphs>1406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1_Tema de Office</vt:lpstr>
      <vt:lpstr>Tema de Office</vt:lpstr>
      <vt:lpstr>EJECUCIÓN PRESUPUESTARIA DE GASTOS ACUMULADA AL MES DE AGOSTO DE 2020 PARTIDA 24: MINISTERIO DE ENERGÍA</vt:lpstr>
      <vt:lpstr>EJECUCIÓN ACUMULADA DE GASTOS A AGOSTO DE 2020  PARTIDA 24 MINISTERIO DE ENERGÍA</vt:lpstr>
      <vt:lpstr>EJECUCIÓN ACUMULADA DE GASTOS A AGOSTO DE 2020  PARTIDA 24 MINISTERIO DE ENERGÍA</vt:lpstr>
      <vt:lpstr>EJECUCIÓN ACUMULADA DE GASTOS A AGOSTO DE 2020  PARTIDA 24 MINISTERIO DE ENERGÍA</vt:lpstr>
      <vt:lpstr>EJECUCIÓN ACUMULADA DE GASTOS A AGOSTO DE 2020 PARTIDA 24 MINISTERIO DE ENERGÍA</vt:lpstr>
      <vt:lpstr>EJECUCIÓN ACUMULADA DE GASTOS A AGOSTO DE 2020  PARTIDA 24 MINISTERIO DE ENERGÍA RESUMEN POR CAPÍTULOS</vt:lpstr>
      <vt:lpstr>EJECUCIÓN ACUMULADA DE GASTOS A AGOSTO DE 2020  PARTIDA 24. CAPÍTULO 01. PROGRAMA 01:  SUBSECRETARÍA DE ENERGÍA</vt:lpstr>
      <vt:lpstr>EJECUCIÓN ACUMULADA DE GASTOS A AGOSTO DE 2020  PARTIDA 24. CAPÍTULO 01. PROGRAMA 03:  APOYO AL DESARROLLO DE ENERGÍAS RENOVABLES NO CONVENCIONALES</vt:lpstr>
      <vt:lpstr>EJECUCIÓN ACUMULADA DE GASTOS A AGOSTO DE 2020  PARTIDA 24. CAPÍTULO 01. PROGRAMA 04:  PROGRAMA ENERGIZACIÓN RURAL Y SOCIAL</vt:lpstr>
      <vt:lpstr>EJECUCIÓN ACUMULADA DE GASTOS A AGOSTO DE 2020  PARTIDA 24. CAPÍTULO 01. PROGRAMA 05:  PLAN DE ACCIÓN DE EFICIENCIA ENERGÉTICA</vt:lpstr>
      <vt:lpstr>EJECUCIÓN ACUMULADA DE GASTOS A AGOSTO DE 2020  PARTIDA 24. CAPÍTULO 02. PROGRAMA 01:  COMISIÓN NACIONAL DE ENERGÍA</vt:lpstr>
      <vt:lpstr>EJECUCIÓN ACUMULADA DE GASTOS A AGOSTO DE 2020  PARTIDA 24. CAPÍTULO 03. PROGRAMA 01:  COMISIÓN CHILENA DE ENERGÍA NUCLEAR</vt:lpstr>
      <vt:lpstr>EJECUCIÓN ACUMULADA DE GASTOS A AGOSTO DE 2020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318</cp:revision>
  <cp:lastPrinted>2019-06-03T14:10:49Z</cp:lastPrinted>
  <dcterms:created xsi:type="dcterms:W3CDTF">2016-06-23T13:38:47Z</dcterms:created>
  <dcterms:modified xsi:type="dcterms:W3CDTF">2020-10-01T04:35:35Z</dcterms:modified>
</cp:coreProperties>
</file>