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75541536"/>
        <c:axId val="443188928"/>
      </c:barChart>
      <c:catAx>
        <c:axId val="27554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3188928"/>
        <c:crosses val="autoZero"/>
        <c:auto val="1"/>
        <c:lblAlgn val="ctr"/>
        <c:lblOffset val="100"/>
        <c:noMultiLvlLbl val="0"/>
      </c:catAx>
      <c:valAx>
        <c:axId val="4431889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7554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6340275779989828"/>
          <c:y val="4.25906088198535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24'!$D$32:$K$32</c:f>
              <c:numCache>
                <c:formatCode>0.0%</c:formatCode>
                <c:ptCount val="8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7.8891494419393776E-2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6571920"/>
        <c:axId val="506572312"/>
      </c:barChart>
      <c:catAx>
        <c:axId val="50657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572312"/>
        <c:crosses val="autoZero"/>
        <c:auto val="1"/>
        <c:lblAlgn val="ctr"/>
        <c:lblOffset val="100"/>
        <c:noMultiLvlLbl val="0"/>
      </c:catAx>
      <c:valAx>
        <c:axId val="506572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57192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1.0369857714120804E-2"/>
                  <c:y val="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035601599538306E-2"/>
                  <c:y val="3.240323113794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331487770834927E-2"/>
                  <c:y val="9.000897538318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9035601599538306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591772342593316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0369857714120823E-2"/>
                  <c:y val="3.960394916860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2443829256944912E-2"/>
                  <c:y val="1.8001795076636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24'!$D$25:$K$25</c:f>
              <c:numCache>
                <c:formatCode>0.0%</c:formatCode>
                <c:ptCount val="8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0.54215558952521059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541736"/>
        <c:axId val="506551928"/>
      </c:lineChart>
      <c:catAx>
        <c:axId val="50654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551928"/>
        <c:crosses val="autoZero"/>
        <c:auto val="1"/>
        <c:lblAlgn val="ctr"/>
        <c:lblOffset val="100"/>
        <c:noMultiLvlLbl val="0"/>
      </c:catAx>
      <c:valAx>
        <c:axId val="5065519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5417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4" y="578994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68961"/>
              </p:ext>
            </p:extLst>
          </p:nvPr>
        </p:nvGraphicFramePr>
        <p:xfrm>
          <a:off x="518862" y="1824056"/>
          <a:ext cx="8146096" cy="3783323"/>
        </p:xfrm>
        <a:graphic>
          <a:graphicData uri="http://schemas.openxmlformats.org/drawingml/2006/table">
            <a:tbl>
              <a:tblPr/>
              <a:tblGrid>
                <a:gridCol w="788142"/>
                <a:gridCol w="291142"/>
                <a:gridCol w="291142"/>
                <a:gridCol w="2199741"/>
                <a:gridCol w="788142"/>
                <a:gridCol w="788142"/>
                <a:gridCol w="788142"/>
                <a:gridCol w="788142"/>
                <a:gridCol w="717562"/>
                <a:gridCol w="705799"/>
              </a:tblGrid>
              <a:tr h="1618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5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4.741.944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841.161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1.390.920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1.327.126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1.327.126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1.888.999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1.853.089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1.853.089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29190"/>
              </p:ext>
            </p:extLst>
          </p:nvPr>
        </p:nvGraphicFramePr>
        <p:xfrm>
          <a:off x="530871" y="2089408"/>
          <a:ext cx="8155928" cy="2923769"/>
        </p:xfrm>
        <a:graphic>
          <a:graphicData uri="http://schemas.openxmlformats.org/drawingml/2006/table">
            <a:tbl>
              <a:tblPr/>
              <a:tblGrid>
                <a:gridCol w="804190"/>
                <a:gridCol w="297070"/>
                <a:gridCol w="297070"/>
                <a:gridCol w="2088494"/>
                <a:gridCol w="804190"/>
                <a:gridCol w="804190"/>
                <a:gridCol w="804190"/>
                <a:gridCol w="804190"/>
                <a:gridCol w="732174"/>
                <a:gridCol w="720170"/>
              </a:tblGrid>
              <a:tr h="2037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40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3.600.399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4.935.467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-202.642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3.133.075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382.701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75.773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17880"/>
              </p:ext>
            </p:extLst>
          </p:nvPr>
        </p:nvGraphicFramePr>
        <p:xfrm>
          <a:off x="518860" y="1854725"/>
          <a:ext cx="8167942" cy="4257407"/>
        </p:xfrm>
        <a:graphic>
          <a:graphicData uri="http://schemas.openxmlformats.org/drawingml/2006/table">
            <a:tbl>
              <a:tblPr/>
              <a:tblGrid>
                <a:gridCol w="785717"/>
                <a:gridCol w="290246"/>
                <a:gridCol w="290246"/>
                <a:gridCol w="2239881"/>
                <a:gridCol w="785717"/>
                <a:gridCol w="785717"/>
                <a:gridCol w="785717"/>
                <a:gridCol w="785717"/>
                <a:gridCol w="715356"/>
                <a:gridCol w="703628"/>
              </a:tblGrid>
              <a:tr h="1674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6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12.098.825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605.067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7.407.938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7.229.976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-285.596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4.723.497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1.045.609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681.270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681.270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4416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5246425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0025"/>
              </p:ext>
            </p:extLst>
          </p:nvPr>
        </p:nvGraphicFramePr>
        <p:xfrm>
          <a:off x="518863" y="1977299"/>
          <a:ext cx="8167935" cy="3128370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0"/>
                <a:gridCol w="721231"/>
              </a:tblGrid>
              <a:tr h="1704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1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13.775.334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-719.479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9.404.654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11.233.221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-310.628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7.903.039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1.137.759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67.776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736721"/>
              </p:ext>
            </p:extLst>
          </p:nvPr>
        </p:nvGraphicFramePr>
        <p:xfrm>
          <a:off x="417237" y="1660524"/>
          <a:ext cx="8269563" cy="4144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218850"/>
              </p:ext>
            </p:extLst>
          </p:nvPr>
        </p:nvGraphicFramePr>
        <p:xfrm>
          <a:off x="466600" y="1665286"/>
          <a:ext cx="8210797" cy="406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2" y="509740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948732"/>
              </p:ext>
            </p:extLst>
          </p:nvPr>
        </p:nvGraphicFramePr>
        <p:xfrm>
          <a:off x="606314" y="2189764"/>
          <a:ext cx="7638095" cy="2895425"/>
        </p:xfrm>
        <a:graphic>
          <a:graphicData uri="http://schemas.openxmlformats.org/drawingml/2006/table">
            <a:tbl>
              <a:tblPr/>
              <a:tblGrid>
                <a:gridCol w="804642"/>
                <a:gridCol w="2149715"/>
                <a:gridCol w="804642"/>
                <a:gridCol w="804642"/>
                <a:gridCol w="804642"/>
                <a:gridCol w="804642"/>
                <a:gridCol w="732585"/>
                <a:gridCol w="732585"/>
              </a:tblGrid>
              <a:tr h="19143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626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126.331.705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-5.519.635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68.491.440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-1.547.943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1390125,0%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33.145.488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808878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84574"/>
              </p:ext>
            </p:extLst>
          </p:nvPr>
        </p:nvGraphicFramePr>
        <p:xfrm>
          <a:off x="585599" y="2132856"/>
          <a:ext cx="8088784" cy="2507511"/>
        </p:xfrm>
        <a:graphic>
          <a:graphicData uri="http://schemas.openxmlformats.org/drawingml/2006/table">
            <a:tbl>
              <a:tblPr/>
              <a:tblGrid>
                <a:gridCol w="283618"/>
                <a:gridCol w="283618"/>
                <a:gridCol w="3108453"/>
                <a:gridCol w="760096"/>
                <a:gridCol w="760096"/>
                <a:gridCol w="760096"/>
                <a:gridCol w="760096"/>
                <a:gridCol w="692028"/>
                <a:gridCol w="680683"/>
              </a:tblGrid>
              <a:tr h="177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94.115.226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-3.868.103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48.078.449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76.578.456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-1.384.396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40.801.457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3.509.219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-235.316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2.005.393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4.842.457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-1.215.807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529.655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4.741.944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3.600.399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12.098.825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7.407.938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13.775.334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-719.479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9.404.654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7200" y="6114185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08175"/>
              </p:ext>
            </p:extLst>
          </p:nvPr>
        </p:nvGraphicFramePr>
        <p:xfrm>
          <a:off x="557666" y="1933859"/>
          <a:ext cx="7957685" cy="4012272"/>
        </p:xfrm>
        <a:graphic>
          <a:graphicData uri="http://schemas.openxmlformats.org/drawingml/2006/table">
            <a:tbl>
              <a:tblPr/>
              <a:tblGrid>
                <a:gridCol w="710413"/>
                <a:gridCol w="262429"/>
                <a:gridCol w="262429"/>
                <a:gridCol w="2597778"/>
                <a:gridCol w="710413"/>
                <a:gridCol w="710413"/>
                <a:gridCol w="710413"/>
                <a:gridCol w="710413"/>
                <a:gridCol w="646793"/>
                <a:gridCol w="636191"/>
              </a:tblGrid>
              <a:tr h="157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18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76.578.456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-1.384.396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40.801.457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11.350.083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-543.041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7.248.528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-867.794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1.112.077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58.926.384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113.754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700.205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566617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419139"/>
              </p:ext>
            </p:extLst>
          </p:nvPr>
        </p:nvGraphicFramePr>
        <p:xfrm>
          <a:off x="586407" y="2226897"/>
          <a:ext cx="7919879" cy="3205976"/>
        </p:xfrm>
        <a:graphic>
          <a:graphicData uri="http://schemas.openxmlformats.org/drawingml/2006/table">
            <a:tbl>
              <a:tblPr/>
              <a:tblGrid>
                <a:gridCol w="715378"/>
                <a:gridCol w="264263"/>
                <a:gridCol w="264263"/>
                <a:gridCol w="2522511"/>
                <a:gridCol w="715378"/>
                <a:gridCol w="715378"/>
                <a:gridCol w="715378"/>
                <a:gridCol w="715378"/>
                <a:gridCol w="651315"/>
                <a:gridCol w="640637"/>
              </a:tblGrid>
              <a:tr h="1649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1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3.509.219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-235.316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2.005.393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-16.860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359.681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1.419.912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846.862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846.862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4268" y="547404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090441"/>
              </p:ext>
            </p:extLst>
          </p:nvPr>
        </p:nvGraphicFramePr>
        <p:xfrm>
          <a:off x="474239" y="1929584"/>
          <a:ext cx="8212560" cy="3544456"/>
        </p:xfrm>
        <a:graphic>
          <a:graphicData uri="http://schemas.openxmlformats.org/drawingml/2006/table">
            <a:tbl>
              <a:tblPr/>
              <a:tblGrid>
                <a:gridCol w="760264"/>
                <a:gridCol w="280845"/>
                <a:gridCol w="280845"/>
                <a:gridCol w="2476535"/>
                <a:gridCol w="760264"/>
                <a:gridCol w="760264"/>
                <a:gridCol w="760264"/>
                <a:gridCol w="760264"/>
                <a:gridCol w="692181"/>
                <a:gridCol w="680834"/>
              </a:tblGrid>
              <a:tr h="1922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8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4.842.457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-1.215.807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2681</Words>
  <Application>Microsoft Office PowerPoint</Application>
  <PresentationFormat>Presentación en pantalla (4:3)</PresentationFormat>
  <Paragraphs>1406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24: MINISTERIO DE ENERGÍA</vt:lpstr>
      <vt:lpstr>EJECUCIÓN ACUMULADA DE GASTOS A AGOSTO DE 2020  PARTIDA 24 MINISTERIO DE ENERGÍA</vt:lpstr>
      <vt:lpstr>EJECUCIÓN ACUMULADA DE GASTOS A AGOSTO DE 2020  PARTIDA 24 MINISTERIO DE ENERGÍA</vt:lpstr>
      <vt:lpstr>EJECUCIÓN ACUMULADA DE GASTOS A AGOSTO DE 2020  PARTIDA 24 MINISTERIO DE ENERGÍA</vt:lpstr>
      <vt:lpstr>EJECUCIÓN ACUMULADA DE GASTOS A AGOSTO DE 2020 PARTIDA 24 MINISTERIO DE ENERGÍA</vt:lpstr>
      <vt:lpstr>EJECUCIÓN ACUMULADA DE GASTOS A AGOSTO DE 2020  PARTIDA 24 MINISTERIO DE ENERGÍA RESUMEN POR CAPÍTULOS</vt:lpstr>
      <vt:lpstr>EJECUCIÓN ACUMULADA DE GASTOS A AGOSTO DE 2020  PARTIDA 24. CAPÍTULO 01. PROGRAMA 01:  SUBSECRETARÍA DE ENERGÍA</vt:lpstr>
      <vt:lpstr>EJECUCIÓN ACUMULADA DE GASTOS A AGOSTO DE 2020  PARTIDA 24. CAPÍTULO 01. PROGRAMA 03:  APOYO AL DESARROLLO DE ENERGÍAS RENOVABLES NO CONVENCIONALES</vt:lpstr>
      <vt:lpstr>EJECUCIÓN ACUMULADA DE GASTOS A AGOSTO DE 2020  PARTIDA 24. CAPÍTULO 01. PROGRAMA 04:  PROGRAMA ENERGIZACIÓN RURAL Y SOCIAL</vt:lpstr>
      <vt:lpstr>EJECUCIÓN ACUMULADA DE GASTOS A AGOSTO DE 2020  PARTIDA 24. CAPÍTULO 01. PROGRAMA 05:  PLAN DE ACCIÓN DE EFICIENCIA ENERGÉTICA</vt:lpstr>
      <vt:lpstr>EJECUCIÓN ACUMULADA DE GASTOS A AGOSTO DE 2020  PARTIDA 24. CAPÍTULO 02. PROGRAMA 01:  COMISIÓN NACIONAL DE ENERGÍA</vt:lpstr>
      <vt:lpstr>EJECUCIÓN ACUMULADA DE GASTOS A AGOSTO DE 2020  PARTIDA 24. CAPÍTULO 03. PROGRAMA 01:  COMISIÓN CHILENA DE ENERGÍA NUCLEAR</vt:lpstr>
      <vt:lpstr>EJECUCIÓN ACUMULADA DE GASTOS A AGOSTO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318</cp:revision>
  <cp:lastPrinted>2019-06-03T14:10:49Z</cp:lastPrinted>
  <dcterms:created xsi:type="dcterms:W3CDTF">2016-06-23T13:38:47Z</dcterms:created>
  <dcterms:modified xsi:type="dcterms:W3CDTF">2020-10-01T04:35:35Z</dcterms:modified>
</cp:coreProperties>
</file>