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BEE-4507-818C-EB95DC6B4A5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6200784"/>
        <c:axId val="296205488"/>
        <c:axId val="0"/>
      </c:bar3DChart>
      <c:catAx>
        <c:axId val="2962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6205488"/>
        <c:crosses val="autoZero"/>
        <c:auto val="1"/>
        <c:lblAlgn val="ctr"/>
        <c:lblOffset val="100"/>
        <c:noMultiLvlLbl val="0"/>
      </c:catAx>
      <c:valAx>
        <c:axId val="29620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620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22'!$D$36:$K$36</c:f>
              <c:numCache>
                <c:formatCode>0.0%</c:formatCode>
                <c:ptCount val="8"/>
                <c:pt idx="0">
                  <c:v>5.1245710971010237E-2</c:v>
                </c:pt>
                <c:pt idx="1">
                  <c:v>7.6302225169117582E-2</c:v>
                </c:pt>
                <c:pt idx="2">
                  <c:v>8.0856397351659462E-2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0051720"/>
        <c:axId val="440057600"/>
      </c:barChart>
      <c:catAx>
        <c:axId val="440051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057600"/>
        <c:crosses val="autoZero"/>
        <c:auto val="0"/>
        <c:lblAlgn val="ctr"/>
        <c:lblOffset val="100"/>
        <c:noMultiLvlLbl val="0"/>
      </c:catAx>
      <c:valAx>
        <c:axId val="44005760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0051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7163033632610256E-2"/>
                  <c:y val="-1.957874248465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057179987004548E-2"/>
                  <c:y val="-3.1558185404339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5625479438221589E-2"/>
                  <c:y val="-3.6361525705672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22'!$D$32:$K$32</c:f>
              <c:numCache>
                <c:formatCode>0.0%</c:formatCode>
                <c:ptCount val="8"/>
                <c:pt idx="0">
                  <c:v>5.1245710971010237E-2</c:v>
                </c:pt>
                <c:pt idx="1">
                  <c:v>0.12708940516152498</c:v>
                </c:pt>
                <c:pt idx="2">
                  <c:v>0.20782047240017504</c:v>
                </c:pt>
                <c:pt idx="3">
                  <c:v>0.27897630890105263</c:v>
                </c:pt>
                <c:pt idx="4">
                  <c:v>0.3669475985331101</c:v>
                </c:pt>
                <c:pt idx="5">
                  <c:v>0.45588303503763822</c:v>
                </c:pt>
                <c:pt idx="6">
                  <c:v>0.52003586406271551</c:v>
                </c:pt>
                <c:pt idx="7">
                  <c:v>0.58683983313490085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0047408"/>
        <c:axId val="440058384"/>
      </c:lineChart>
      <c:catAx>
        <c:axId val="44004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058384"/>
        <c:crosses val="autoZero"/>
        <c:auto val="1"/>
        <c:lblAlgn val="ctr"/>
        <c:lblOffset val="100"/>
        <c:tickLblSkip val="1"/>
        <c:noMultiLvlLbl val="0"/>
      </c:catAx>
      <c:valAx>
        <c:axId val="4400583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0047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30-09-2020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=""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156252"/>
              </p:ext>
            </p:extLst>
          </p:nvPr>
        </p:nvGraphicFramePr>
        <p:xfrm>
          <a:off x="457200" y="1905000"/>
          <a:ext cx="8229599" cy="375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120186"/>
              </p:ext>
            </p:extLst>
          </p:nvPr>
        </p:nvGraphicFramePr>
        <p:xfrm>
          <a:off x="467544" y="1819274"/>
          <a:ext cx="8219255" cy="3841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9320" y="478710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148393"/>
              </p:ext>
            </p:extLst>
          </p:nvPr>
        </p:nvGraphicFramePr>
        <p:xfrm>
          <a:off x="499318" y="2545647"/>
          <a:ext cx="7745089" cy="2222271"/>
        </p:xfrm>
        <a:graphic>
          <a:graphicData uri="http://schemas.openxmlformats.org/drawingml/2006/table">
            <a:tbl>
              <a:tblPr/>
              <a:tblGrid>
                <a:gridCol w="888183"/>
                <a:gridCol w="2495529"/>
                <a:gridCol w="888183"/>
                <a:gridCol w="888183"/>
                <a:gridCol w="888183"/>
                <a:gridCol w="888183"/>
                <a:gridCol w="808645"/>
              </a:tblGrid>
              <a:tr h="18328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129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7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7.425.481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2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80928" y="4538728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154805"/>
              </p:ext>
            </p:extLst>
          </p:nvPr>
        </p:nvGraphicFramePr>
        <p:xfrm>
          <a:off x="737817" y="2413606"/>
          <a:ext cx="7537888" cy="1807483"/>
        </p:xfrm>
        <a:graphic>
          <a:graphicData uri="http://schemas.openxmlformats.org/drawingml/2006/table">
            <a:tbl>
              <a:tblPr/>
              <a:tblGrid>
                <a:gridCol w="798164"/>
                <a:gridCol w="294844"/>
                <a:gridCol w="2537449"/>
                <a:gridCol w="798164"/>
                <a:gridCol w="798164"/>
                <a:gridCol w="798164"/>
                <a:gridCol w="798164"/>
                <a:gridCol w="714775"/>
              </a:tblGrid>
              <a:tr h="18188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02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12.653.335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7.425.481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6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4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1" y="1711776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99688"/>
              </p:ext>
            </p:extLst>
          </p:nvPr>
        </p:nvGraphicFramePr>
        <p:xfrm>
          <a:off x="606381" y="2023106"/>
          <a:ext cx="7942832" cy="3968117"/>
        </p:xfrm>
        <a:graphic>
          <a:graphicData uri="http://schemas.openxmlformats.org/drawingml/2006/table">
            <a:tbl>
              <a:tblPr/>
              <a:tblGrid>
                <a:gridCol w="728501"/>
                <a:gridCol w="269110"/>
                <a:gridCol w="269110"/>
                <a:gridCol w="3109719"/>
                <a:gridCol w="728501"/>
                <a:gridCol w="728501"/>
                <a:gridCol w="728501"/>
                <a:gridCol w="728501"/>
                <a:gridCol w="652388"/>
              </a:tblGrid>
              <a:tr h="1773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1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5.126.630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7.427.417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-541.717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4.618.134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450.979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4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18.256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348" y="583486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63069" y="5387897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78732"/>
              </p:ext>
            </p:extLst>
          </p:nvPr>
        </p:nvGraphicFramePr>
        <p:xfrm>
          <a:off x="632272" y="2077647"/>
          <a:ext cx="7840838" cy="3153887"/>
        </p:xfrm>
        <a:graphic>
          <a:graphicData uri="http://schemas.openxmlformats.org/drawingml/2006/table">
            <a:tbl>
              <a:tblPr/>
              <a:tblGrid>
                <a:gridCol w="820197"/>
                <a:gridCol w="302983"/>
                <a:gridCol w="302983"/>
                <a:gridCol w="2399382"/>
                <a:gridCol w="820197"/>
                <a:gridCol w="820197"/>
                <a:gridCol w="820197"/>
                <a:gridCol w="820197"/>
                <a:gridCol w="734505"/>
              </a:tblGrid>
              <a:tr h="1716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56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2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1406" y="45145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642671"/>
              </p:ext>
            </p:extLst>
          </p:nvPr>
        </p:nvGraphicFramePr>
        <p:xfrm>
          <a:off x="601404" y="2550434"/>
          <a:ext cx="7848455" cy="1742663"/>
        </p:xfrm>
        <a:graphic>
          <a:graphicData uri="http://schemas.openxmlformats.org/drawingml/2006/table">
            <a:tbl>
              <a:tblPr/>
              <a:tblGrid>
                <a:gridCol w="842028"/>
                <a:gridCol w="311048"/>
                <a:gridCol w="311048"/>
                <a:gridCol w="2262164"/>
                <a:gridCol w="842028"/>
                <a:gridCol w="842028"/>
                <a:gridCol w="842028"/>
                <a:gridCol w="842028"/>
                <a:gridCol w="754055"/>
              </a:tblGrid>
              <a:tr h="1858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2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780.860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1034</Words>
  <Application>Microsoft Office PowerPoint</Application>
  <PresentationFormat>Presentación en pantalla (4:3)</PresentationFormat>
  <Paragraphs>500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Tema de Office</vt:lpstr>
      <vt:lpstr>EJECUCIÓN ACUMULADA DE GASTOS PRESUPUESTARIOS AL MES DE AGOSTO DE 2020 PARTIDA 22: MINISTERIO SECRETARÍA DE LA PRESIDENCIA</vt:lpstr>
      <vt:lpstr>EJECUCIÓN ACUMULADA DE GASTOS A AGOSTO DE 2020  PARTIDA 22 MINISTERIO SECRETARÍA GENERAL DE LA PRESIDENCIA</vt:lpstr>
      <vt:lpstr>EJECUCIÓN ACUMULADA DE GASTOS A AGOSTO DE 2020  PARTIDA 22 MINISTERIO SECRETARÍA GENERAL DE LA PRESIDENCIA</vt:lpstr>
      <vt:lpstr>COMPORTAMIENTO DE LA EJECUCIÓN ACUMULADA DE GASTOS A AGOSTO DE 2020  PARTIDA 22 MINISTERIO SECRETARÍA GENERAL DE LA PRESIDENCIA</vt:lpstr>
      <vt:lpstr>EJECUCIÓN ACUMULADA DE GASTOS A AGOSTO DE 2020  PARTIDA 22 MINISTERIO SECRETARÍA GENERAL DE LA PRESIDENCIA</vt:lpstr>
      <vt:lpstr>EJECUCIÓN ACUMULADA DE GASTOS A AGOSTO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10</cp:revision>
  <dcterms:created xsi:type="dcterms:W3CDTF">2019-11-13T19:07:15Z</dcterms:created>
  <dcterms:modified xsi:type="dcterms:W3CDTF">2020-10-01T03:00:41Z</dcterms:modified>
</cp:coreProperties>
</file>