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9" r:id="rId3"/>
    <p:sldId id="307" r:id="rId4"/>
    <p:sldId id="301" r:id="rId5"/>
    <p:sldId id="264" r:id="rId6"/>
    <p:sldId id="263" r:id="rId7"/>
    <p:sldId id="265" r:id="rId8"/>
    <p:sldId id="310" r:id="rId9"/>
    <p:sldId id="267" r:id="rId10"/>
    <p:sldId id="311" r:id="rId11"/>
    <p:sldId id="269" r:id="rId12"/>
    <p:sldId id="275" r:id="rId13"/>
    <p:sldId id="276" r:id="rId14"/>
    <p:sldId id="300" r:id="rId15"/>
    <p:sldId id="277" r:id="rId16"/>
    <p:sldId id="278" r:id="rId17"/>
    <p:sldId id="306" r:id="rId18"/>
    <p:sldId id="272" r:id="rId19"/>
    <p:sldId id="305" r:id="rId20"/>
    <p:sldId id="308" r:id="rId2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0" i="0" baseline="0">
                <a:effectLst/>
              </a:rPr>
              <a:t>Distribución Presupuesto Inicial por Subtítulos de Gasto</a:t>
            </a:r>
            <a:endParaRPr lang="es-CL" sz="10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980258712230909E-2"/>
          <c:y val="0.26726770630279401"/>
          <c:w val="0.94669490298291337"/>
          <c:h val="0.34874065951916827"/>
        </c:manualLayout>
      </c:layout>
      <c:pie3DChart>
        <c:varyColors val="1"/>
        <c:ser>
          <c:idx val="0"/>
          <c:order val="0"/>
          <c:tx>
            <c:strRef>
              <c:f>'Partida 21'!$D$67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38-4BB4-9F00-0196913708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38-4BB4-9F00-0196913708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738-4BB4-9F00-0196913708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738-4BB4-9F00-0196913708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738-4BB4-9F00-019691370886}"/>
              </c:ext>
            </c:extLst>
          </c:dPt>
          <c:dLbls>
            <c:dLbl>
              <c:idx val="0"/>
              <c:layout>
                <c:manualLayout>
                  <c:x val="-3.0649676609711362E-2"/>
                  <c:y val="-2.363858874003712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38-4BB4-9F00-01969137088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38-4BB4-9F00-01969137088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21'!$C$68:$C$72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SALDO FINAL DE CAJA 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21'!$D$68:$D$72</c:f>
              <c:numCache>
                <c:formatCode>#,##0</c:formatCode>
                <c:ptCount val="5"/>
                <c:pt idx="0">
                  <c:v>75847919</c:v>
                </c:pt>
                <c:pt idx="1">
                  <c:v>16013670</c:v>
                </c:pt>
                <c:pt idx="2">
                  <c:v>435921639</c:v>
                </c:pt>
                <c:pt idx="3">
                  <c:v>0</c:v>
                </c:pt>
                <c:pt idx="4">
                  <c:v>141858440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38-4BB4-9F00-0196913708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63272173102E-2"/>
          <c:y val="0.83411010169468092"/>
          <c:w val="0.96122163145174166"/>
          <c:h val="0.1442096073491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</a:p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21'!$M$66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21'!$L$67:$L$75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21'!$M$67:$M$75</c:f>
              <c:numCache>
                <c:formatCode>#,##0</c:formatCode>
                <c:ptCount val="9"/>
                <c:pt idx="0">
                  <c:v>314378385000</c:v>
                </c:pt>
                <c:pt idx="1">
                  <c:v>90505436000</c:v>
                </c:pt>
                <c:pt idx="2">
                  <c:v>8468001000</c:v>
                </c:pt>
                <c:pt idx="3">
                  <c:v>128541457000</c:v>
                </c:pt>
                <c:pt idx="4">
                  <c:v>28800995000</c:v>
                </c:pt>
                <c:pt idx="5">
                  <c:v>42187938000</c:v>
                </c:pt>
                <c:pt idx="6">
                  <c:v>21667001000</c:v>
                </c:pt>
                <c:pt idx="7">
                  <c:v>4654753000</c:v>
                </c:pt>
                <c:pt idx="8">
                  <c:v>58374917000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1-421A-B1DE-633343BD8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21'!$D$30:$O$30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4.0254742212498716E-2</c:v>
                </c:pt>
                <c:pt idx="2">
                  <c:v>7.6982571027503957E-2</c:v>
                </c:pt>
                <c:pt idx="3">
                  <c:v>0.24742944323993527</c:v>
                </c:pt>
                <c:pt idx="4">
                  <c:v>3.0572781661889155E-2</c:v>
                </c:pt>
                <c:pt idx="5">
                  <c:v>4.4445722261740157E-2</c:v>
                </c:pt>
                <c:pt idx="6">
                  <c:v>5.4060575064785052E-2</c:v>
                </c:pt>
                <c:pt idx="7">
                  <c:v>4.9052542394656354E-2</c:v>
                </c:pt>
                <c:pt idx="8">
                  <c:v>6.0985854754737605E-2</c:v>
                </c:pt>
                <c:pt idx="9">
                  <c:v>4.8882003639969675E-2</c:v>
                </c:pt>
                <c:pt idx="10">
                  <c:v>6.1896289127028596E-2</c:v>
                </c:pt>
                <c:pt idx="11">
                  <c:v>0.19055119375702775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CF-4C3B-B3AE-E1203C67510B}"/>
            </c:ext>
          </c:extLst>
        </c:ser>
        <c:ser>
          <c:idx val="0"/>
          <c:order val="1"/>
          <c:tx>
            <c:strRef>
              <c:f>'Partida 21'!$C$31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CF-4C3B-B3AE-E1203C67510B}"/>
            </c:ext>
          </c:extLst>
        </c:ser>
        <c:ser>
          <c:idx val="1"/>
          <c:order val="2"/>
          <c:tx>
            <c:strRef>
              <c:f>'Partida 21'!$C$32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93361206905321E-2"/>
                  <c:y val="-3.6579784398175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CF-4C3B-B3AE-E1203C67510B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CF-4C3B-B3AE-E1203C67510B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CF-4C3B-B3AE-E1203C67510B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CF-4C3B-B3AE-E1203C67510B}"/>
                </c:ext>
              </c:extLst>
            </c:dLbl>
            <c:dLbl>
              <c:idx val="5"/>
              <c:layout>
                <c:manualLayout>
                  <c:x val="4.03734448276212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CF-4C3B-B3AE-E1203C67510B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CF-4C3B-B3AE-E1203C6751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21'!$D$32:$K$32</c:f>
              <c:numCache>
                <c:formatCode>0.0%</c:formatCode>
                <c:ptCount val="8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  <c:pt idx="7">
                  <c:v>4.4743820421543429E-2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BCF-4C3B-B3AE-E1203C6751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21'!$D$23:$O$23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C3-40D0-8A3E-518BF09CE4CA}"/>
            </c:ext>
          </c:extLst>
        </c:ser>
        <c:ser>
          <c:idx val="0"/>
          <c:order val="1"/>
          <c:tx>
            <c:strRef>
              <c:f>'Partida 21'!$C$24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C3-40D0-8A3E-518BF09CE4CA}"/>
            </c:ext>
          </c:extLst>
        </c:ser>
        <c:ser>
          <c:idx val="1"/>
          <c:order val="2"/>
          <c:tx>
            <c:strRef>
              <c:f>'Partida 21'!$C$25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0FC3-40D0-8A3E-518BF09CE4CA}"/>
              </c:ext>
            </c:extLst>
          </c:dPt>
          <c:dLbls>
            <c:dLbl>
              <c:idx val="0"/>
              <c:layout>
                <c:manualLayout>
                  <c:x val="-2.1667779049071956E-2"/>
                  <c:y val="3.2784118271913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C3-40D0-8A3E-518BF09CE4CA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C3-40D0-8A3E-518BF09CE4CA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C3-40D0-8A3E-518BF09CE4CA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C3-40D0-8A3E-518BF09CE4CA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C3-40D0-8A3E-518BF09CE4CA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C3-40D0-8A3E-518BF09CE4CA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C3-40D0-8A3E-518BF09CE4CA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C3-40D0-8A3E-518BF09CE4CA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C3-40D0-8A3E-518BF09CE4CA}"/>
                </c:ext>
              </c:extLst>
            </c:dLbl>
            <c:dLbl>
              <c:idx val="9"/>
              <c:layout>
                <c:manualLayout>
                  <c:x val="-3.1185031185031187E-2"/>
                  <c:y val="5.175597726230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C3-40D0-8A3E-518BF09CE4CA}"/>
                </c:ext>
              </c:extLst>
            </c:dLbl>
            <c:dLbl>
              <c:idx val="10"/>
              <c:layout>
                <c:manualLayout>
                  <c:x val="-2.7041081643265883E-2"/>
                  <c:y val="6.584359295179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FC3-40D0-8A3E-518BF09CE4CA}"/>
                </c:ext>
              </c:extLst>
            </c:dLbl>
            <c:dLbl>
              <c:idx val="11"/>
              <c:layout>
                <c:manualLayout>
                  <c:x val="-1.66406656266250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FC3-40D0-8A3E-518BF09CE4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21'!$D$25:$K$25</c:f>
              <c:numCache>
                <c:formatCode>0.0%</c:formatCode>
                <c:ptCount val="8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  <c:pt idx="7">
                  <c:v>0.43836495415073456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0FC3-40D0-8A3E-518BF09CE4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19-10-2020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19-10-2020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19-10-2020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19-10-2020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19-10-2020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19-10-2020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19-10-2020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19-10-2020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0C4031D-696E-4095-B3B6-24F0F7420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143871"/>
              </p:ext>
            </p:extLst>
          </p:nvPr>
        </p:nvGraphicFramePr>
        <p:xfrm>
          <a:off x="528178" y="1864008"/>
          <a:ext cx="8062448" cy="2378629"/>
        </p:xfrm>
        <a:graphic>
          <a:graphicData uri="http://schemas.openxmlformats.org/drawingml/2006/table">
            <a:tbl>
              <a:tblPr/>
              <a:tblGrid>
                <a:gridCol w="270190">
                  <a:extLst>
                    <a:ext uri="{9D8B030D-6E8A-4147-A177-3AD203B41FA5}">
                      <a16:colId xmlns:a16="http://schemas.microsoft.com/office/drawing/2014/main" val="3939555665"/>
                    </a:ext>
                  </a:extLst>
                </a:gridCol>
                <a:gridCol w="270190">
                  <a:extLst>
                    <a:ext uri="{9D8B030D-6E8A-4147-A177-3AD203B41FA5}">
                      <a16:colId xmlns:a16="http://schemas.microsoft.com/office/drawing/2014/main" val="425957579"/>
                    </a:ext>
                  </a:extLst>
                </a:gridCol>
                <a:gridCol w="270190">
                  <a:extLst>
                    <a:ext uri="{9D8B030D-6E8A-4147-A177-3AD203B41FA5}">
                      <a16:colId xmlns:a16="http://schemas.microsoft.com/office/drawing/2014/main" val="3247902060"/>
                    </a:ext>
                  </a:extLst>
                </a:gridCol>
                <a:gridCol w="3047734">
                  <a:extLst>
                    <a:ext uri="{9D8B030D-6E8A-4147-A177-3AD203B41FA5}">
                      <a16:colId xmlns:a16="http://schemas.microsoft.com/office/drawing/2014/main" val="1300020640"/>
                    </a:ext>
                  </a:extLst>
                </a:gridCol>
                <a:gridCol w="724107">
                  <a:extLst>
                    <a:ext uri="{9D8B030D-6E8A-4147-A177-3AD203B41FA5}">
                      <a16:colId xmlns:a16="http://schemas.microsoft.com/office/drawing/2014/main" val="3040534334"/>
                    </a:ext>
                  </a:extLst>
                </a:gridCol>
                <a:gridCol w="724107">
                  <a:extLst>
                    <a:ext uri="{9D8B030D-6E8A-4147-A177-3AD203B41FA5}">
                      <a16:colId xmlns:a16="http://schemas.microsoft.com/office/drawing/2014/main" val="317194189"/>
                    </a:ext>
                  </a:extLst>
                </a:gridCol>
                <a:gridCol w="724107">
                  <a:extLst>
                    <a:ext uri="{9D8B030D-6E8A-4147-A177-3AD203B41FA5}">
                      <a16:colId xmlns:a16="http://schemas.microsoft.com/office/drawing/2014/main" val="4243285579"/>
                    </a:ext>
                  </a:extLst>
                </a:gridCol>
                <a:gridCol w="724107">
                  <a:extLst>
                    <a:ext uri="{9D8B030D-6E8A-4147-A177-3AD203B41FA5}">
                      <a16:colId xmlns:a16="http://schemas.microsoft.com/office/drawing/2014/main" val="474962298"/>
                    </a:ext>
                  </a:extLst>
                </a:gridCol>
                <a:gridCol w="659262">
                  <a:extLst>
                    <a:ext uri="{9D8B030D-6E8A-4147-A177-3AD203B41FA5}">
                      <a16:colId xmlns:a16="http://schemas.microsoft.com/office/drawing/2014/main" val="1934442100"/>
                    </a:ext>
                  </a:extLst>
                </a:gridCol>
                <a:gridCol w="648454">
                  <a:extLst>
                    <a:ext uri="{9D8B030D-6E8A-4147-A177-3AD203B41FA5}">
                      <a16:colId xmlns:a16="http://schemas.microsoft.com/office/drawing/2014/main" val="1426895650"/>
                    </a:ext>
                  </a:extLst>
                </a:gridCol>
              </a:tblGrid>
              <a:tr h="131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103067"/>
                  </a:ext>
                </a:extLst>
              </a:tr>
              <a:tr h="3848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959740"/>
                  </a:ext>
                </a:extLst>
              </a:tr>
              <a:tr h="131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292245"/>
                  </a:ext>
                </a:extLst>
              </a:tr>
              <a:tr h="131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4.930.262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2.831.828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-2.098.434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355219"/>
                  </a:ext>
                </a:extLst>
              </a:tr>
              <a:tr h="131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80607"/>
                  </a:ext>
                </a:extLst>
              </a:tr>
              <a:tr h="131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1.796.885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590506"/>
                  </a:ext>
                </a:extLst>
              </a:tr>
              <a:tr h="2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5.699.054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778349"/>
                  </a:ext>
                </a:extLst>
              </a:tr>
              <a:tr h="20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973566"/>
                  </a:ext>
                </a:extLst>
              </a:tr>
              <a:tr h="2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261.202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585451"/>
                  </a:ext>
                </a:extLst>
              </a:tr>
              <a:tr h="131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37226"/>
                  </a:ext>
                </a:extLst>
              </a:tr>
              <a:tr h="131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215236"/>
                  </a:ext>
                </a:extLst>
              </a:tr>
              <a:tr h="192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455548,9%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789821"/>
                  </a:ext>
                </a:extLst>
              </a:tr>
              <a:tr h="168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455548,9%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581169"/>
                  </a:ext>
                </a:extLst>
              </a:tr>
            </a:tbl>
          </a:graphicData>
        </a:graphic>
      </p:graphicFrame>
      <p:sp>
        <p:nvSpPr>
          <p:cNvPr id="8" name="1 Título">
            <a:extLst>
              <a:ext uri="{FF2B5EF4-FFF2-40B4-BE49-F238E27FC236}">
                <a16:creationId xmlns:a16="http://schemas.microsoft.com/office/drawing/2014/main" id="{E00666DB-95DF-41BB-8914-FE8A7392E315}"/>
              </a:ext>
            </a:extLst>
          </p:cNvPr>
          <p:cNvSpPr txBox="1">
            <a:spLocks/>
          </p:cNvSpPr>
          <p:nvPr/>
        </p:nvSpPr>
        <p:spPr>
          <a:xfrm>
            <a:off x="527186" y="1556897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0301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7" y="1399918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6092B06-4969-4783-83A0-CA5276BC5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55753"/>
              </p:ext>
            </p:extLst>
          </p:nvPr>
        </p:nvGraphicFramePr>
        <p:xfrm>
          <a:off x="501715" y="1708260"/>
          <a:ext cx="8074652" cy="4202985"/>
        </p:xfrm>
        <a:graphic>
          <a:graphicData uri="http://schemas.openxmlformats.org/drawingml/2006/table">
            <a:tbl>
              <a:tblPr/>
              <a:tblGrid>
                <a:gridCol w="270599">
                  <a:extLst>
                    <a:ext uri="{9D8B030D-6E8A-4147-A177-3AD203B41FA5}">
                      <a16:colId xmlns:a16="http://schemas.microsoft.com/office/drawing/2014/main" val="547626725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1309783520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2927842348"/>
                    </a:ext>
                  </a:extLst>
                </a:gridCol>
                <a:gridCol w="3052347">
                  <a:extLst>
                    <a:ext uri="{9D8B030D-6E8A-4147-A177-3AD203B41FA5}">
                      <a16:colId xmlns:a16="http://schemas.microsoft.com/office/drawing/2014/main" val="739418705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836339740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4807136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438211753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875653104"/>
                    </a:ext>
                  </a:extLst>
                </a:gridCol>
                <a:gridCol w="660260">
                  <a:extLst>
                    <a:ext uri="{9D8B030D-6E8A-4147-A177-3AD203B41FA5}">
                      <a16:colId xmlns:a16="http://schemas.microsoft.com/office/drawing/2014/main" val="192739912"/>
                    </a:ext>
                  </a:extLst>
                </a:gridCol>
                <a:gridCol w="649436">
                  <a:extLst>
                    <a:ext uri="{9D8B030D-6E8A-4147-A177-3AD203B41FA5}">
                      <a16:colId xmlns:a16="http://schemas.microsoft.com/office/drawing/2014/main" val="2794382543"/>
                    </a:ext>
                  </a:extLst>
                </a:gridCol>
              </a:tblGrid>
              <a:tr h="129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688127"/>
                  </a:ext>
                </a:extLst>
              </a:tr>
              <a:tr h="3970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036648"/>
                  </a:ext>
                </a:extLst>
              </a:tr>
              <a:tr h="170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90.435.011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51.284.793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721525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17.214.599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18.403.218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11.589.510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897115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2.557.917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-55.754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1.529.048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144247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25.734.478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24.940.974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20.508.897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498622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245.625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196534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245.625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303044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24.905.377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24.111.873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20.263.272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472588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23.120.280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22.738.245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19.453.578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248870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1.373.628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-411.469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809.694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22978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2808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848365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-463.229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79366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159745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7269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497291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06567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03975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43.807.154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43.192.099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16.922.224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145810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42.288.153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16.554.992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510668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11.361.275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168053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3.513.566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202384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1.517.651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307312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249.613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595035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tu Hogar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191963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707237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53846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64060,5%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303818"/>
                  </a:ext>
                </a:extLst>
              </a:tr>
              <a:tr h="12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64060,5%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932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43196"/>
            <a:ext cx="81244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95883D0-BD45-4BAF-A8A7-5EB744A0A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350310"/>
              </p:ext>
            </p:extLst>
          </p:nvPr>
        </p:nvGraphicFramePr>
        <p:xfrm>
          <a:off x="537887" y="1785375"/>
          <a:ext cx="8124404" cy="3287250"/>
        </p:xfrm>
        <a:graphic>
          <a:graphicData uri="http://schemas.openxmlformats.org/drawingml/2006/table">
            <a:tbl>
              <a:tblPr/>
              <a:tblGrid>
                <a:gridCol w="270362">
                  <a:extLst>
                    <a:ext uri="{9D8B030D-6E8A-4147-A177-3AD203B41FA5}">
                      <a16:colId xmlns:a16="http://schemas.microsoft.com/office/drawing/2014/main" val="1720726456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3636966452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995164768"/>
                    </a:ext>
                  </a:extLst>
                </a:gridCol>
                <a:gridCol w="3106470">
                  <a:extLst>
                    <a:ext uri="{9D8B030D-6E8A-4147-A177-3AD203B41FA5}">
                      <a16:colId xmlns:a16="http://schemas.microsoft.com/office/drawing/2014/main" val="3663092571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3193957188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359661488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424568233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792409074"/>
                    </a:ext>
                  </a:extLst>
                </a:gridCol>
                <a:gridCol w="659685">
                  <a:extLst>
                    <a:ext uri="{9D8B030D-6E8A-4147-A177-3AD203B41FA5}">
                      <a16:colId xmlns:a16="http://schemas.microsoft.com/office/drawing/2014/main" val="665543085"/>
                    </a:ext>
                  </a:extLst>
                </a:gridCol>
                <a:gridCol w="648871">
                  <a:extLst>
                    <a:ext uri="{9D8B030D-6E8A-4147-A177-3AD203B41FA5}">
                      <a16:colId xmlns:a16="http://schemas.microsoft.com/office/drawing/2014/main" val="3867687889"/>
                    </a:ext>
                  </a:extLst>
                </a:gridCol>
              </a:tblGrid>
              <a:tr h="130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421957"/>
                  </a:ext>
                </a:extLst>
              </a:tr>
              <a:tr h="3871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843188"/>
                  </a:ext>
                </a:extLst>
              </a:tr>
              <a:tr h="165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8.385.489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-82.512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5.787.947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84495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3.991.443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4.205.561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214.118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2.695.493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507246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803.104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750.595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-52.509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452.235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335028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3.489.012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3.150.885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-338.127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2.417.515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754659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3.460.255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3.137.128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-323.127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2.403.758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57749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911.088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869.569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700.270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544687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-62.913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469.172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207087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1.707.504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1.503.396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-204.108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1.083.339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18392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184.151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-14.587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150.977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11247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843942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185323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351.647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20346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351.647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661048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182.442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81.984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-100.458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654443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65365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76747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971925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791027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752257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006802"/>
                  </a:ext>
                </a:extLst>
              </a:tr>
              <a:tr h="130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7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D0FF739-2429-49A9-BC67-C1ACC2E7E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739736"/>
              </p:ext>
            </p:extLst>
          </p:nvPr>
        </p:nvGraphicFramePr>
        <p:xfrm>
          <a:off x="509452" y="1885020"/>
          <a:ext cx="8094996" cy="4151191"/>
        </p:xfrm>
        <a:graphic>
          <a:graphicData uri="http://schemas.openxmlformats.org/drawingml/2006/table">
            <a:tbl>
              <a:tblPr/>
              <a:tblGrid>
                <a:gridCol w="266634">
                  <a:extLst>
                    <a:ext uri="{9D8B030D-6E8A-4147-A177-3AD203B41FA5}">
                      <a16:colId xmlns:a16="http://schemas.microsoft.com/office/drawing/2014/main" val="692368842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2726912956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3878792251"/>
                    </a:ext>
                  </a:extLst>
                </a:gridCol>
                <a:gridCol w="3146276">
                  <a:extLst>
                    <a:ext uri="{9D8B030D-6E8A-4147-A177-3AD203B41FA5}">
                      <a16:colId xmlns:a16="http://schemas.microsoft.com/office/drawing/2014/main" val="1075387012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3181133901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098866137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3922910732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3924429182"/>
                    </a:ext>
                  </a:extLst>
                </a:gridCol>
                <a:gridCol w="650585">
                  <a:extLst>
                    <a:ext uri="{9D8B030D-6E8A-4147-A177-3AD203B41FA5}">
                      <a16:colId xmlns:a16="http://schemas.microsoft.com/office/drawing/2014/main" val="1672460745"/>
                    </a:ext>
                  </a:extLst>
                </a:gridCol>
                <a:gridCol w="639921">
                  <a:extLst>
                    <a:ext uri="{9D8B030D-6E8A-4147-A177-3AD203B41FA5}">
                      <a16:colId xmlns:a16="http://schemas.microsoft.com/office/drawing/2014/main" val="3484237069"/>
                    </a:ext>
                  </a:extLst>
                </a:gridCol>
              </a:tblGrid>
              <a:tr h="131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3921"/>
                  </a:ext>
                </a:extLst>
              </a:tr>
              <a:tr h="387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891841"/>
                  </a:ext>
                </a:extLst>
              </a:tr>
              <a:tr h="1662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119.953.135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-8.588.322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42.173.694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970072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10.628.696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11.079.653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450.957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7.327.163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010103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1.520.610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1.487.467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-33.143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848.264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52325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19.313.791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11.216.037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538407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11.686.893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4.350.541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595584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3.194.862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329093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817.030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761581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929709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775.633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274.871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974172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422856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698434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643172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056104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528820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02855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399260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896574"/>
                  </a:ext>
                </a:extLst>
              </a:tr>
              <a:tr h="253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190922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600.486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62944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151581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96977"/>
                  </a:ext>
                </a:extLst>
              </a:tr>
              <a:tr h="182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191.797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134.435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-57.362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39.077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90836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419599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28298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54.122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94848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27.101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924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B4B701-3A07-407E-B1F3-F47D44CA4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95528"/>
              </p:ext>
            </p:extLst>
          </p:nvPr>
        </p:nvGraphicFramePr>
        <p:xfrm>
          <a:off x="523879" y="1957641"/>
          <a:ext cx="8111240" cy="2275469"/>
        </p:xfrm>
        <a:graphic>
          <a:graphicData uri="http://schemas.openxmlformats.org/drawingml/2006/table">
            <a:tbl>
              <a:tblPr/>
              <a:tblGrid>
                <a:gridCol w="267169">
                  <a:extLst>
                    <a:ext uri="{9D8B030D-6E8A-4147-A177-3AD203B41FA5}">
                      <a16:colId xmlns:a16="http://schemas.microsoft.com/office/drawing/2014/main" val="692073375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745010974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235582517"/>
                    </a:ext>
                  </a:extLst>
                </a:gridCol>
                <a:gridCol w="3152589">
                  <a:extLst>
                    <a:ext uri="{9D8B030D-6E8A-4147-A177-3AD203B41FA5}">
                      <a16:colId xmlns:a16="http://schemas.microsoft.com/office/drawing/2014/main" val="1341410135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565760981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893624285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657019174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1876074377"/>
                    </a:ext>
                  </a:extLst>
                </a:gridCol>
                <a:gridCol w="651891">
                  <a:extLst>
                    <a:ext uri="{9D8B030D-6E8A-4147-A177-3AD203B41FA5}">
                      <a16:colId xmlns:a16="http://schemas.microsoft.com/office/drawing/2014/main" val="3120610416"/>
                    </a:ext>
                  </a:extLst>
                </a:gridCol>
                <a:gridCol w="641205">
                  <a:extLst>
                    <a:ext uri="{9D8B030D-6E8A-4147-A177-3AD203B41FA5}">
                      <a16:colId xmlns:a16="http://schemas.microsoft.com/office/drawing/2014/main" val="2857489896"/>
                    </a:ext>
                  </a:extLst>
                </a:gridCol>
              </a:tblGrid>
              <a:tr h="1347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76523"/>
                  </a:ext>
                </a:extLst>
              </a:tr>
              <a:tr h="3886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735945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92.406.955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77.627.643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-14.779.312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12.473.582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300173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82.407.492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67.628.180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-14.779.312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4.465.073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893975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76.243.034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61.463.722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-14.779.312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2.761.238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971482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740.533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661365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46811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424351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706590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4.209.090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450128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4.209.090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699873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10.310.146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10.269.571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02348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359086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443.131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872405"/>
                  </a:ext>
                </a:extLst>
              </a:tr>
              <a:tr h="134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6.132.538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306626,9%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18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1097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3880" y="1341230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D844F6-0C7C-4B8C-B6E5-7853EDBA8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571127"/>
              </p:ext>
            </p:extLst>
          </p:nvPr>
        </p:nvGraphicFramePr>
        <p:xfrm>
          <a:off x="535715" y="1655175"/>
          <a:ext cx="8096237" cy="4458738"/>
        </p:xfrm>
        <a:graphic>
          <a:graphicData uri="http://schemas.openxmlformats.org/drawingml/2006/table">
            <a:tbl>
              <a:tblPr/>
              <a:tblGrid>
                <a:gridCol w="271321">
                  <a:extLst>
                    <a:ext uri="{9D8B030D-6E8A-4147-A177-3AD203B41FA5}">
                      <a16:colId xmlns:a16="http://schemas.microsoft.com/office/drawing/2014/main" val="522667919"/>
                    </a:ext>
                  </a:extLst>
                </a:gridCol>
                <a:gridCol w="271321">
                  <a:extLst>
                    <a:ext uri="{9D8B030D-6E8A-4147-A177-3AD203B41FA5}">
                      <a16:colId xmlns:a16="http://schemas.microsoft.com/office/drawing/2014/main" val="822688867"/>
                    </a:ext>
                  </a:extLst>
                </a:gridCol>
                <a:gridCol w="271321">
                  <a:extLst>
                    <a:ext uri="{9D8B030D-6E8A-4147-A177-3AD203B41FA5}">
                      <a16:colId xmlns:a16="http://schemas.microsoft.com/office/drawing/2014/main" val="223946873"/>
                    </a:ext>
                  </a:extLst>
                </a:gridCol>
                <a:gridCol w="3060509">
                  <a:extLst>
                    <a:ext uri="{9D8B030D-6E8A-4147-A177-3AD203B41FA5}">
                      <a16:colId xmlns:a16="http://schemas.microsoft.com/office/drawing/2014/main" val="986923963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2892079464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1685848020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406897440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928162659"/>
                    </a:ext>
                  </a:extLst>
                </a:gridCol>
                <a:gridCol w="662025">
                  <a:extLst>
                    <a:ext uri="{9D8B030D-6E8A-4147-A177-3AD203B41FA5}">
                      <a16:colId xmlns:a16="http://schemas.microsoft.com/office/drawing/2014/main" val="1779719661"/>
                    </a:ext>
                  </a:extLst>
                </a:gridCol>
                <a:gridCol w="651172">
                  <a:extLst>
                    <a:ext uri="{9D8B030D-6E8A-4147-A177-3AD203B41FA5}">
                      <a16:colId xmlns:a16="http://schemas.microsoft.com/office/drawing/2014/main" val="1535442543"/>
                    </a:ext>
                  </a:extLst>
                </a:gridCol>
              </a:tblGrid>
              <a:tr h="1291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867298"/>
                  </a:ext>
                </a:extLst>
              </a:tr>
              <a:tr h="395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546317"/>
                  </a:ext>
                </a:extLst>
              </a:tr>
              <a:tr h="1695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32.207.222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3.406.227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16.373.165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04308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5.305.824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5.606.614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3.688.989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49374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1.262.642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1.135.639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-127.003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553.277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061844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527263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628143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764817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22.942.155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9.655.167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84992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22.933.019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9.646.031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302555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9.879.052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856.955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38799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44960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139569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792443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-461.608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44887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41119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1.287.766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307526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8.669.716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6.144.807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224953"/>
                  </a:ext>
                </a:extLst>
              </a:tr>
              <a:tr h="25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879129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937956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661529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544293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165394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-62.615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098253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36.197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979812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454792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606540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247774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413128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2.412.516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2.408.753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240875,3%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084142"/>
                  </a:ext>
                </a:extLst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2.412.516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2.408.753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240875,3%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76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AGOSTOR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2B47959-BFEF-455D-98A6-B25BD64DA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42421"/>
              </p:ext>
            </p:extLst>
          </p:nvPr>
        </p:nvGraphicFramePr>
        <p:xfrm>
          <a:off x="566623" y="1709765"/>
          <a:ext cx="7965817" cy="3441543"/>
        </p:xfrm>
        <a:graphic>
          <a:graphicData uri="http://schemas.openxmlformats.org/drawingml/2006/table">
            <a:tbl>
              <a:tblPr/>
              <a:tblGrid>
                <a:gridCol w="266951">
                  <a:extLst>
                    <a:ext uri="{9D8B030D-6E8A-4147-A177-3AD203B41FA5}">
                      <a16:colId xmlns:a16="http://schemas.microsoft.com/office/drawing/2014/main" val="2845055894"/>
                    </a:ext>
                  </a:extLst>
                </a:gridCol>
                <a:gridCol w="266951">
                  <a:extLst>
                    <a:ext uri="{9D8B030D-6E8A-4147-A177-3AD203B41FA5}">
                      <a16:colId xmlns:a16="http://schemas.microsoft.com/office/drawing/2014/main" val="4148319427"/>
                    </a:ext>
                  </a:extLst>
                </a:gridCol>
                <a:gridCol w="266951">
                  <a:extLst>
                    <a:ext uri="{9D8B030D-6E8A-4147-A177-3AD203B41FA5}">
                      <a16:colId xmlns:a16="http://schemas.microsoft.com/office/drawing/2014/main" val="4135629216"/>
                    </a:ext>
                  </a:extLst>
                </a:gridCol>
                <a:gridCol w="3011206">
                  <a:extLst>
                    <a:ext uri="{9D8B030D-6E8A-4147-A177-3AD203B41FA5}">
                      <a16:colId xmlns:a16="http://schemas.microsoft.com/office/drawing/2014/main" val="1213536190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953968434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1917805056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3216227168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3971821018"/>
                    </a:ext>
                  </a:extLst>
                </a:gridCol>
                <a:gridCol w="651360">
                  <a:extLst>
                    <a:ext uri="{9D8B030D-6E8A-4147-A177-3AD203B41FA5}">
                      <a16:colId xmlns:a16="http://schemas.microsoft.com/office/drawing/2014/main" val="2343816235"/>
                    </a:ext>
                  </a:extLst>
                </a:gridCol>
                <a:gridCol w="640682">
                  <a:extLst>
                    <a:ext uri="{9D8B030D-6E8A-4147-A177-3AD203B41FA5}">
                      <a16:colId xmlns:a16="http://schemas.microsoft.com/office/drawing/2014/main" val="3145031439"/>
                    </a:ext>
                  </a:extLst>
                </a:gridCol>
              </a:tblGrid>
              <a:tr h="130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079687"/>
                  </a:ext>
                </a:extLst>
              </a:tr>
              <a:tr h="3913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042829"/>
                  </a:ext>
                </a:extLst>
              </a:tr>
              <a:tr h="1677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53.161.146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27.490.790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941617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5.891.355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3.969.080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573227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661.987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835811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32.909.317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41.131.955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8.222.638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19.460.935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433207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1.233.390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794302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1.233.390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436396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31.255.696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39.484.154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8.228.458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18.224.265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898087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1.988.455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-3.008.118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825.424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944017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608587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586941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232.722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709041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8.685.002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6.099.036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072922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376082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971580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12.052.332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866585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4.994.456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133387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1.168.368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82659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2.496.292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993530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757411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880899"/>
                  </a:ext>
                </a:extLst>
              </a:tr>
              <a:tr h="135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03359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34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AGOSTOR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17FE512-74E3-4DD6-8970-50A75989C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860533"/>
              </p:ext>
            </p:extLst>
          </p:nvPr>
        </p:nvGraphicFramePr>
        <p:xfrm>
          <a:off x="542047" y="1832116"/>
          <a:ext cx="8064897" cy="1808930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2999628008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1819502107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4166604708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307729160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369064424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057465700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061882268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515754495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1047800135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309429399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598927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9418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138.811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2046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665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2136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76168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3445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3183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-442.321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450.022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5377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-442.321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450.022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184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8289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558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9A14322-69A2-42A4-8F53-722D60D64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54644"/>
              </p:ext>
            </p:extLst>
          </p:nvPr>
        </p:nvGraphicFramePr>
        <p:xfrm>
          <a:off x="518508" y="1807991"/>
          <a:ext cx="8010527" cy="3556420"/>
        </p:xfrm>
        <a:graphic>
          <a:graphicData uri="http://schemas.openxmlformats.org/drawingml/2006/table">
            <a:tbl>
              <a:tblPr/>
              <a:tblGrid>
                <a:gridCol w="268450">
                  <a:extLst>
                    <a:ext uri="{9D8B030D-6E8A-4147-A177-3AD203B41FA5}">
                      <a16:colId xmlns:a16="http://schemas.microsoft.com/office/drawing/2014/main" val="1821640536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3561440945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216036714"/>
                    </a:ext>
                  </a:extLst>
                </a:gridCol>
                <a:gridCol w="3028107">
                  <a:extLst>
                    <a:ext uri="{9D8B030D-6E8A-4147-A177-3AD203B41FA5}">
                      <a16:colId xmlns:a16="http://schemas.microsoft.com/office/drawing/2014/main" val="708284920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53073070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852075190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724939120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1198364729"/>
                    </a:ext>
                  </a:extLst>
                </a:gridCol>
                <a:gridCol w="655016">
                  <a:extLst>
                    <a:ext uri="{9D8B030D-6E8A-4147-A177-3AD203B41FA5}">
                      <a16:colId xmlns:a16="http://schemas.microsoft.com/office/drawing/2014/main" val="1905389597"/>
                    </a:ext>
                  </a:extLst>
                </a:gridCol>
                <a:gridCol w="644278">
                  <a:extLst>
                    <a:ext uri="{9D8B030D-6E8A-4147-A177-3AD203B41FA5}">
                      <a16:colId xmlns:a16="http://schemas.microsoft.com/office/drawing/2014/main" val="1314890185"/>
                    </a:ext>
                  </a:extLst>
                </a:gridCol>
              </a:tblGrid>
              <a:tr h="1303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22691"/>
                  </a:ext>
                </a:extLst>
              </a:tr>
              <a:tr h="390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224894"/>
                  </a:ext>
                </a:extLst>
              </a:tr>
              <a:tr h="167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20.821.510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-845.491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10.782.004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489173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9.171.451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9.163.700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556869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3.677.519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-937.934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1.058.230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760336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145782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052156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6.560.895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-496.357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2.782.634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550068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2.722.885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420649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2.722.885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753493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989021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95030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834370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24968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4999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Latinoamericano de Planificación Económica y Social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941458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80072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08150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623406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09178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767037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714171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6497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28206"/>
                  </a:ext>
                </a:extLst>
              </a:tr>
              <a:tr h="130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472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6" y="811484"/>
            <a:ext cx="80134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63417" y="1516113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F2DD4B-643A-4B75-B7C5-767E664EA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113787"/>
              </p:ext>
            </p:extLst>
          </p:nvPr>
        </p:nvGraphicFramePr>
        <p:xfrm>
          <a:off x="556041" y="1816038"/>
          <a:ext cx="7970444" cy="2496794"/>
        </p:xfrm>
        <a:graphic>
          <a:graphicData uri="http://schemas.openxmlformats.org/drawingml/2006/table">
            <a:tbl>
              <a:tblPr/>
              <a:tblGrid>
                <a:gridCol w="267106">
                  <a:extLst>
                    <a:ext uri="{9D8B030D-6E8A-4147-A177-3AD203B41FA5}">
                      <a16:colId xmlns:a16="http://schemas.microsoft.com/office/drawing/2014/main" val="697670801"/>
                    </a:ext>
                  </a:extLst>
                </a:gridCol>
                <a:gridCol w="267106">
                  <a:extLst>
                    <a:ext uri="{9D8B030D-6E8A-4147-A177-3AD203B41FA5}">
                      <a16:colId xmlns:a16="http://schemas.microsoft.com/office/drawing/2014/main" val="3744134990"/>
                    </a:ext>
                  </a:extLst>
                </a:gridCol>
                <a:gridCol w="267106">
                  <a:extLst>
                    <a:ext uri="{9D8B030D-6E8A-4147-A177-3AD203B41FA5}">
                      <a16:colId xmlns:a16="http://schemas.microsoft.com/office/drawing/2014/main" val="2622501689"/>
                    </a:ext>
                  </a:extLst>
                </a:gridCol>
                <a:gridCol w="3012956">
                  <a:extLst>
                    <a:ext uri="{9D8B030D-6E8A-4147-A177-3AD203B41FA5}">
                      <a16:colId xmlns:a16="http://schemas.microsoft.com/office/drawing/2014/main" val="3636397872"/>
                    </a:ext>
                  </a:extLst>
                </a:gridCol>
                <a:gridCol w="715844">
                  <a:extLst>
                    <a:ext uri="{9D8B030D-6E8A-4147-A177-3AD203B41FA5}">
                      <a16:colId xmlns:a16="http://schemas.microsoft.com/office/drawing/2014/main" val="916392592"/>
                    </a:ext>
                  </a:extLst>
                </a:gridCol>
                <a:gridCol w="715844">
                  <a:extLst>
                    <a:ext uri="{9D8B030D-6E8A-4147-A177-3AD203B41FA5}">
                      <a16:colId xmlns:a16="http://schemas.microsoft.com/office/drawing/2014/main" val="1384399840"/>
                    </a:ext>
                  </a:extLst>
                </a:gridCol>
                <a:gridCol w="715844">
                  <a:extLst>
                    <a:ext uri="{9D8B030D-6E8A-4147-A177-3AD203B41FA5}">
                      <a16:colId xmlns:a16="http://schemas.microsoft.com/office/drawing/2014/main" val="2947012249"/>
                    </a:ext>
                  </a:extLst>
                </a:gridCol>
                <a:gridCol w="715844">
                  <a:extLst>
                    <a:ext uri="{9D8B030D-6E8A-4147-A177-3AD203B41FA5}">
                      <a16:colId xmlns:a16="http://schemas.microsoft.com/office/drawing/2014/main" val="388433512"/>
                    </a:ext>
                  </a:extLst>
                </a:gridCol>
                <a:gridCol w="651739">
                  <a:extLst>
                    <a:ext uri="{9D8B030D-6E8A-4147-A177-3AD203B41FA5}">
                      <a16:colId xmlns:a16="http://schemas.microsoft.com/office/drawing/2014/main" val="105250809"/>
                    </a:ext>
                  </a:extLst>
                </a:gridCol>
                <a:gridCol w="641055">
                  <a:extLst>
                    <a:ext uri="{9D8B030D-6E8A-4147-A177-3AD203B41FA5}">
                      <a16:colId xmlns:a16="http://schemas.microsoft.com/office/drawing/2014/main" val="36159177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78752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5363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4.794.556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2.164.482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1308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1.295.995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864.588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17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-185.067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0272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930.704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913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930.704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6570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897.904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722277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1381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8394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2412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3591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464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4314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9696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129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983924"/>
              </p:ext>
            </p:extLst>
          </p:nvPr>
        </p:nvGraphicFramePr>
        <p:xfrm>
          <a:off x="500409" y="1974711"/>
          <a:ext cx="3971815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125248"/>
              </p:ext>
            </p:extLst>
          </p:nvPr>
        </p:nvGraphicFramePr>
        <p:xfrm>
          <a:off x="4657818" y="1974711"/>
          <a:ext cx="4019581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925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56E390-E643-4075-AA1E-D8AE9EF59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248122"/>
              </p:ext>
            </p:extLst>
          </p:nvPr>
        </p:nvGraphicFramePr>
        <p:xfrm>
          <a:off x="539550" y="1960312"/>
          <a:ext cx="8064898" cy="3007749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3125725438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4125022316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2785207868"/>
                    </a:ext>
                  </a:extLst>
                </a:gridCol>
                <a:gridCol w="3147536">
                  <a:extLst>
                    <a:ext uri="{9D8B030D-6E8A-4147-A177-3AD203B41FA5}">
                      <a16:colId xmlns:a16="http://schemas.microsoft.com/office/drawing/2014/main" val="601439817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517410883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934636066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212264267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79096957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2452727160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2342088482"/>
                    </a:ext>
                  </a:extLst>
                </a:gridCol>
              </a:tblGrid>
              <a:tr h="129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449484"/>
                  </a:ext>
                </a:extLst>
              </a:tr>
              <a:tr h="380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76941"/>
                  </a:ext>
                </a:extLst>
              </a:tr>
              <a:tr h="1630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60.432.540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2.057.623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38.764.706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59963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58.064.026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-310.391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36.396.193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519907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528017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131278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30.831.794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500359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5972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7.730.746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859959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3.102.275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95162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17.236.555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-310.391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5.367.651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0509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109.986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517689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763726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1.617.240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696752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31897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2.746.797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-60.391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226.747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252297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230423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2.670.004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51.359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569431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72332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473702,6%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818084"/>
                  </a:ext>
                </a:extLst>
              </a:tr>
              <a:tr h="12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473702,6%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86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005864"/>
              </p:ext>
            </p:extLst>
          </p:nvPr>
        </p:nvGraphicFramePr>
        <p:xfrm>
          <a:off x="1426368" y="2174477"/>
          <a:ext cx="6291264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752103"/>
              </p:ext>
            </p:extLst>
          </p:nvPr>
        </p:nvGraphicFramePr>
        <p:xfrm>
          <a:off x="1425600" y="2136613"/>
          <a:ext cx="6292800" cy="34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B13CF6-CFBD-4D27-889D-7937906F9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13505"/>
              </p:ext>
            </p:extLst>
          </p:nvPr>
        </p:nvGraphicFramePr>
        <p:xfrm>
          <a:off x="539552" y="1909534"/>
          <a:ext cx="8041071" cy="2095087"/>
        </p:xfrm>
        <a:graphic>
          <a:graphicData uri="http://schemas.openxmlformats.org/drawingml/2006/table">
            <a:tbl>
              <a:tblPr/>
              <a:tblGrid>
                <a:gridCol w="288417">
                  <a:extLst>
                    <a:ext uri="{9D8B030D-6E8A-4147-A177-3AD203B41FA5}">
                      <a16:colId xmlns:a16="http://schemas.microsoft.com/office/drawing/2014/main" val="875529592"/>
                    </a:ext>
                  </a:extLst>
                </a:gridCol>
                <a:gridCol w="3253346">
                  <a:extLst>
                    <a:ext uri="{9D8B030D-6E8A-4147-A177-3AD203B41FA5}">
                      <a16:colId xmlns:a16="http://schemas.microsoft.com/office/drawing/2014/main" val="1476614862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919496327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3021333600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320213258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3262414080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1781784523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2562897816"/>
                    </a:ext>
                  </a:extLst>
                </a:gridCol>
              </a:tblGrid>
              <a:tr h="1385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437510"/>
                  </a:ext>
                </a:extLst>
              </a:tr>
              <a:tr h="4242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529345"/>
                  </a:ext>
                </a:extLst>
              </a:tr>
              <a:tr h="147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675.182.121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908.698.310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233.516.189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398.341.493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235637"/>
                  </a:ext>
                </a:extLst>
              </a:tr>
              <a:tr h="13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75.847.919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80.389.325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4.541.406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51.105.940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203725"/>
                  </a:ext>
                </a:extLst>
              </a:tr>
              <a:tr h="13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16.013.670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14.717.712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-1.295.958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6.638.214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392049"/>
                  </a:ext>
                </a:extLst>
              </a:tr>
              <a:tr h="13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301.732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299.659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372901"/>
                  </a:ext>
                </a:extLst>
              </a:tr>
              <a:tr h="13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435.921.639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656.806.128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220.884.489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278.901.079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690604"/>
                  </a:ext>
                </a:extLst>
              </a:tr>
              <a:tr h="13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19.099.480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41489,9%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606672"/>
                  </a:ext>
                </a:extLst>
              </a:tr>
              <a:tr h="13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3.127.792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2.036.849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-1.090.943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622.739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72952"/>
                  </a:ext>
                </a:extLst>
              </a:tr>
              <a:tr h="13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1.970.340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-442.321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450.022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05365"/>
                  </a:ext>
                </a:extLst>
              </a:tr>
              <a:tr h="13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136.214.109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120.819.742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-15.394.367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29.395.806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365543"/>
                  </a:ext>
                </a:extLst>
              </a:tr>
              <a:tr h="13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5.626.540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31.610.447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25.983.907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30.882.000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858859"/>
                  </a:ext>
                </a:extLst>
              </a:tr>
              <a:tr h="13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86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96063E-FC23-444C-896D-64B7F17AC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342152"/>
              </p:ext>
            </p:extLst>
          </p:nvPr>
        </p:nvGraphicFramePr>
        <p:xfrm>
          <a:off x="575868" y="1824963"/>
          <a:ext cx="7992263" cy="2370931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645450045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3665045270"/>
                    </a:ext>
                  </a:extLst>
                </a:gridCol>
                <a:gridCol w="3125962">
                  <a:extLst>
                    <a:ext uri="{9D8B030D-6E8A-4147-A177-3AD203B41FA5}">
                      <a16:colId xmlns:a16="http://schemas.microsoft.com/office/drawing/2014/main" val="3247020187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3905272494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344728599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532611695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165831249"/>
                    </a:ext>
                  </a:extLst>
                </a:gridCol>
                <a:gridCol w="676183">
                  <a:extLst>
                    <a:ext uri="{9D8B030D-6E8A-4147-A177-3AD203B41FA5}">
                      <a16:colId xmlns:a16="http://schemas.microsoft.com/office/drawing/2014/main" val="1276008579"/>
                    </a:ext>
                  </a:extLst>
                </a:gridCol>
                <a:gridCol w="665098">
                  <a:extLst>
                    <a:ext uri="{9D8B030D-6E8A-4147-A177-3AD203B41FA5}">
                      <a16:colId xmlns:a16="http://schemas.microsoft.com/office/drawing/2014/main" val="3727465930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534082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674101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314.378.385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540.904.463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226.526.078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223.996.304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21829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87.053.432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12.651.744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55.616.227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655838"/>
                  </a:ext>
                </a:extLst>
              </a:tr>
              <a:tr h="155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453.797.031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213.820.334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168.380.077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4728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90.435.011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51.284.793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39527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8.385.489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-82.512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5.787.947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92973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119.953.135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-8.588.322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42.173.694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23221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32.207.222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3.406.227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16.373.165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16684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53.161.146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10.973.208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27.490.790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1583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20.821.510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-845.491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10.782.004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80218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63.029.670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65.227.096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2.197.426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40.929.188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5605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4.794.556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2.164.482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04068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60.432.540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2.057.623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38.764.706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61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DF8A51E-9B14-4601-A3BE-8CBD74736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48756"/>
              </p:ext>
            </p:extLst>
          </p:nvPr>
        </p:nvGraphicFramePr>
        <p:xfrm>
          <a:off x="547184" y="1788300"/>
          <a:ext cx="8017441" cy="3819430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1029174229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2877344499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3642945263"/>
                    </a:ext>
                  </a:extLst>
                </a:gridCol>
                <a:gridCol w="3030721">
                  <a:extLst>
                    <a:ext uri="{9D8B030D-6E8A-4147-A177-3AD203B41FA5}">
                      <a16:colId xmlns:a16="http://schemas.microsoft.com/office/drawing/2014/main" val="1207366365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384404779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674155650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458633476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877508987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3221523598"/>
                    </a:ext>
                  </a:extLst>
                </a:gridCol>
                <a:gridCol w="644835">
                  <a:extLst>
                    <a:ext uri="{9D8B030D-6E8A-4147-A177-3AD203B41FA5}">
                      <a16:colId xmlns:a16="http://schemas.microsoft.com/office/drawing/2014/main" val="3147729842"/>
                    </a:ext>
                  </a:extLst>
                </a:gridCol>
              </a:tblGrid>
              <a:tr h="1292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7149"/>
                  </a:ext>
                </a:extLst>
              </a:tr>
              <a:tr h="395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664311"/>
                  </a:ext>
                </a:extLst>
              </a:tr>
              <a:tr h="1697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87.053.432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12.651.744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55.616.227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804219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22.758.037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24.689.229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1.931.192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15.114.038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520902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3.005.232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85613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755072,7%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622619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755072,7%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26372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46.868.585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51.667.144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32.184.801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32918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139789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08548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45.063.337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49.861.896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30.386.053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541160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1.704.414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-365.161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740947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6.409.637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7.659.588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1.249.951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6.363.506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100732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1.227.968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03706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6.125.128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4.021.621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671097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6.386.405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-681.960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89569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467134"/>
                  </a:ext>
                </a:extLst>
              </a:tr>
              <a:tr h="137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322.604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921695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12487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14745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251298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463883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10.823.239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15.624.939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4.801.700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8.309.579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2587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736695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726434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114736"/>
                  </a:ext>
                </a:extLst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742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A5ADFCB-0C6F-4439-90C3-738B048E3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748582"/>
              </p:ext>
            </p:extLst>
          </p:nvPr>
        </p:nvGraphicFramePr>
        <p:xfrm>
          <a:off x="547181" y="1788300"/>
          <a:ext cx="8017440" cy="1808930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1519541532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1857708588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3200927247"/>
                    </a:ext>
                  </a:extLst>
                </a:gridCol>
                <a:gridCol w="3030721">
                  <a:extLst>
                    <a:ext uri="{9D8B030D-6E8A-4147-A177-3AD203B41FA5}">
                      <a16:colId xmlns:a16="http://schemas.microsoft.com/office/drawing/2014/main" val="1231373981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637296250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47782435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790123749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617616219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1584547931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311158559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168205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0357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0810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4257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0714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9690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2146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-116.962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019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7.387.488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6.739.748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5711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339.911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0334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9891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5.942.232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237689,3%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71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A0DC80B-A8B7-42A6-8F17-A2EE541B4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061625"/>
              </p:ext>
            </p:extLst>
          </p:nvPr>
        </p:nvGraphicFramePr>
        <p:xfrm>
          <a:off x="523878" y="1844361"/>
          <a:ext cx="8096239" cy="3540530"/>
        </p:xfrm>
        <a:graphic>
          <a:graphicData uri="http://schemas.openxmlformats.org/drawingml/2006/table">
            <a:tbl>
              <a:tblPr/>
              <a:tblGrid>
                <a:gridCol w="271322">
                  <a:extLst>
                    <a:ext uri="{9D8B030D-6E8A-4147-A177-3AD203B41FA5}">
                      <a16:colId xmlns:a16="http://schemas.microsoft.com/office/drawing/2014/main" val="1531134179"/>
                    </a:ext>
                  </a:extLst>
                </a:gridCol>
                <a:gridCol w="271322">
                  <a:extLst>
                    <a:ext uri="{9D8B030D-6E8A-4147-A177-3AD203B41FA5}">
                      <a16:colId xmlns:a16="http://schemas.microsoft.com/office/drawing/2014/main" val="3579829139"/>
                    </a:ext>
                  </a:extLst>
                </a:gridCol>
                <a:gridCol w="271322">
                  <a:extLst>
                    <a:ext uri="{9D8B030D-6E8A-4147-A177-3AD203B41FA5}">
                      <a16:colId xmlns:a16="http://schemas.microsoft.com/office/drawing/2014/main" val="1322828193"/>
                    </a:ext>
                  </a:extLst>
                </a:gridCol>
                <a:gridCol w="3060508">
                  <a:extLst>
                    <a:ext uri="{9D8B030D-6E8A-4147-A177-3AD203B41FA5}">
                      <a16:colId xmlns:a16="http://schemas.microsoft.com/office/drawing/2014/main" val="2327453137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1370174708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1826033184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3752380419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3614692456"/>
                    </a:ext>
                  </a:extLst>
                </a:gridCol>
                <a:gridCol w="662025">
                  <a:extLst>
                    <a:ext uri="{9D8B030D-6E8A-4147-A177-3AD203B41FA5}">
                      <a16:colId xmlns:a16="http://schemas.microsoft.com/office/drawing/2014/main" val="1794142690"/>
                    </a:ext>
                  </a:extLst>
                </a:gridCol>
                <a:gridCol w="651172">
                  <a:extLst>
                    <a:ext uri="{9D8B030D-6E8A-4147-A177-3AD203B41FA5}">
                      <a16:colId xmlns:a16="http://schemas.microsoft.com/office/drawing/2014/main" val="282259847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46319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3997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453.797.031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213.820.334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168.380.077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099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239.975.697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449.240.863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209.265.166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163.824.588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812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214.602.110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3901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7941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Ingreso Mínimo Garantizado Ley N° 21.218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689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139.544.161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139.214.161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117.607.370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8509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524.540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7950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2218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0418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4.120.121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8331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6468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1.249.582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1397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7384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326589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15.739.743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3091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1093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70.560.900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832584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99.645.426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95.424.592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-4.220.834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45.666.941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9513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39.929.100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38.397.596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-1.531.504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27.318.312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1313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1.802.508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191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102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20.007.000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14.004.900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101473"/>
                  </a:ext>
                </a:extLst>
              </a:tr>
            </a:tbl>
          </a:graphicData>
        </a:graphic>
      </p:graphicFrame>
      <p:sp>
        <p:nvSpPr>
          <p:cNvPr id="8" name="1 Título">
            <a:extLst>
              <a:ext uri="{FF2B5EF4-FFF2-40B4-BE49-F238E27FC236}">
                <a16:creationId xmlns:a16="http://schemas.microsoft.com/office/drawing/2014/main" id="{C621F824-C89E-4122-AD39-1339A525B12B}"/>
              </a:ext>
            </a:extLst>
          </p:cNvPr>
          <p:cNvSpPr txBox="1">
            <a:spLocks/>
          </p:cNvSpPr>
          <p:nvPr/>
        </p:nvSpPr>
        <p:spPr>
          <a:xfrm>
            <a:off x="523878" y="1531023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5487</TotalTime>
  <Words>5680</Words>
  <Application>Microsoft Office PowerPoint</Application>
  <PresentationFormat>Presentación en pantalla (4:3)</PresentationFormat>
  <Paragraphs>3253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2_Tema de Office</vt:lpstr>
      <vt:lpstr>EJECUCIÓN ACUMULADA DE GASTOS PRESUPUESTARIOS AL MES DE AGOSTO DE 2020 PARTIDA 21:  MINISTERIO DE DESARROLLO SOCIAL</vt:lpstr>
      <vt:lpstr>EJECUCIÓN ACUMULADA DE GASTOS A AGOSTO DE 2020  PARTIDA 21 MINISTERIO DE DESARROLLO SOCIAL</vt:lpstr>
      <vt:lpstr>Presentación de PowerPoint</vt:lpstr>
      <vt:lpstr>Presentación de PowerPoint</vt:lpstr>
      <vt:lpstr>EJECUCIÓN ACUMULADA DE GASTOS A AGOSTO DE 2020  PARTIDA 21 MINISTERIO DE DESARROLLO SOCIAL</vt:lpstr>
      <vt:lpstr>EJECUCIÓN ACUMULADA DE GASTOS A AGOSTO DE 2020  PARTIDA 2I RESUMEN POR CAPÍTULOS</vt:lpstr>
      <vt:lpstr>EJECUCIÓN ACUMULADA DE GASTOS A AGOSTO DE 2020  PARTIDA 21. CAPÍTULO 01. PROGRAMA 01:  SUBSECRETARÍA DE SERVICIOS SOCIALES</vt:lpstr>
      <vt:lpstr>EJECUCIÓN ACUMULADA DE GASTOS A AGOSTO DE 2020  PARTIDA 21. CAPÍTULO 01. PROGRAMA 01:  SUBSECRETARÍA DE SERVICIOS SOCIALES</vt:lpstr>
      <vt:lpstr>EJECUCIÓN ACUMULADA DE GASTOS A AGOSTO DE 2020  PARTIDA 21. CAPÍTULO 01. PROGRAMA 05:  INGRESO ÉTICO FAMILIAR Y SISTEMA CHILE SOLIDARIO</vt:lpstr>
      <vt:lpstr>EJECUCIÓN ACUMULADA DE GASTOS A AGOSTO DE 2020  PARTIDA 21. CAPÍTULO 01. PROGRAMA 05:  INGRESO ÉTICO FAMILIAR Y SISTEMA CHILE SOLIDARIO</vt:lpstr>
      <vt:lpstr>EJECUCIÓN ACUMULADA DE GASTOS A AGOSTO DE 2020  PARTIDA 21. CAPÍTULO 02. PROGRAMA 01:  FONDO DE SOLIDARIDAD E INVERSIÓN SOCIAL</vt:lpstr>
      <vt:lpstr>EJECUCIÓN ACUMULADA DE GASTOS A AGOSTO DE 2020  PARTIDA 21. CAPÍTULO 05. PROGRAMA 01:  INSTITUTO NACIONAL DE LA JUVENTUD</vt:lpstr>
      <vt:lpstr>EJECUCIÓN ACUMULADA DE GASTOS A AGOSTO DE 2020  PARTIDA 21. CAPÍTULO 06. PROGRAMA 01:  CORPORACIÓN NACIONAL DE DESARROLLO INDÍGENA</vt:lpstr>
      <vt:lpstr>EJECUCIÓN ACUMULADA DE GASTOS A AGOSTO DE 2020  PARTIDA 21. CAPÍTULO 06. PROGRAMA 01:  CORPORACIÓN NACIONAL DE DESARROLLO INDÍGENA</vt:lpstr>
      <vt:lpstr>EJECUCIÓN ACUMULADA DE GASTOS A AGOSTO DE 2020  PARTIDA 21. CAPÍTULO 07. PROGRAMA 01:  SERVICIO NACIONAL DE LA DISCAPACIDAD</vt:lpstr>
      <vt:lpstr>EJECUCIÓN ACUMULADA DE GASTOS A AGOSTO DE 2020  PARTIDA 21. CAPÍTULO 08. PROGRAMA 01:  SERVICIO NACIONAL DEL ADULTO AGOSTOR</vt:lpstr>
      <vt:lpstr>EJECUCIÓN ACUMULADA DE GASTOS A AGOSTO DE 2020  PARTIDA 21. CAPÍTULO 08. PROGRAMA 01:  SERVICIO NACIONAL DEL ADULTO AGOSTOR</vt:lpstr>
      <vt:lpstr>EJECUCIÓN ACUMULADA DE GASTOS A AGOSTO DE 2020  PARTIDA 21. CAPÍTULO 09. PROGRAMA 01:  SUBSECRETARÍA DE EVALUACIÓN SOCIAL</vt:lpstr>
      <vt:lpstr>EJECUCIÓN ACUMULADA DE GASTOS A AGOSTO DE 2020  PARTIDA 21. CAPÍTULO 10. PROGRAMA 01:  SUBSECRETARÍA DE LA NIÑEZ</vt:lpstr>
      <vt:lpstr>EJECUCIÓN ACUMULADA DE GASTOS A AGOSTO DE 2020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328</cp:revision>
  <cp:lastPrinted>2019-10-14T14:51:48Z</cp:lastPrinted>
  <dcterms:created xsi:type="dcterms:W3CDTF">2016-06-23T13:38:47Z</dcterms:created>
  <dcterms:modified xsi:type="dcterms:W3CDTF">2020-10-19T22:44:44Z</dcterms:modified>
</cp:coreProperties>
</file>