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5CD-44EE-8DD7-E1FC6892D6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5CD-44EE-8DD7-E1FC6892D6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5CD-44EE-8DD7-E1FC6892D6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5CD-44EE-8DD7-E1FC6892D6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182363696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5CD-44EE-8DD7-E1FC6892D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11'!$D$39:$O$39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0.13143714500000001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11'!$C$40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11'!$D$40:$K$40</c:f>
              <c:numCache>
                <c:formatCode>0.0%</c:formatCode>
                <c:ptCount val="8"/>
                <c:pt idx="0">
                  <c:v>0.11344408621831911</c:v>
                </c:pt>
                <c:pt idx="1">
                  <c:v>7.1258636761822147E-2</c:v>
                </c:pt>
                <c:pt idx="2">
                  <c:v>8.101495376165152E-2</c:v>
                </c:pt>
                <c:pt idx="3">
                  <c:v>7.2550963829924819E-2</c:v>
                </c:pt>
                <c:pt idx="4">
                  <c:v>6.5717018262963417E-2</c:v>
                </c:pt>
                <c:pt idx="5">
                  <c:v>7.7736184883459625E-2</c:v>
                </c:pt>
                <c:pt idx="6">
                  <c:v>0.13690258560259583</c:v>
                </c:pt>
                <c:pt idx="7">
                  <c:v>5.8629892924630722E-2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628815344"/>
        <c:axId val="628811032"/>
      </c:barChart>
      <c:catAx>
        <c:axId val="62881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8811032"/>
        <c:crosses val="autoZero"/>
        <c:auto val="0"/>
        <c:lblAlgn val="ctr"/>
        <c:lblOffset val="100"/>
        <c:noMultiLvlLbl val="0"/>
      </c:catAx>
      <c:valAx>
        <c:axId val="6288110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8815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11'!$D$35:$O$35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064676617E-2"/>
                  <c:y val="3.203203203203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338308457711441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75124378109453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4114056672879E-2"/>
                  <c:y val="-2.0340867017444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7940428473516456E-3"/>
                  <c:y val="3.7291589531981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11'!$D$36:$K$36</c:f>
              <c:numCache>
                <c:formatCode>0.0%</c:formatCode>
                <c:ptCount val="8"/>
                <c:pt idx="0">
                  <c:v>0.11344408621831911</c:v>
                </c:pt>
                <c:pt idx="1">
                  <c:v>0.18469114178721979</c:v>
                </c:pt>
                <c:pt idx="2">
                  <c:v>0.26570225875494541</c:v>
                </c:pt>
                <c:pt idx="3">
                  <c:v>0.33985676412829485</c:v>
                </c:pt>
                <c:pt idx="4">
                  <c:v>0.40557378239125824</c:v>
                </c:pt>
                <c:pt idx="5">
                  <c:v>0.49506464218320134</c:v>
                </c:pt>
                <c:pt idx="6">
                  <c:v>0.63195304659932638</c:v>
                </c:pt>
                <c:pt idx="7">
                  <c:v>0.61330268655928843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9664736"/>
        <c:axId val="589666304"/>
      </c:lineChart>
      <c:catAx>
        <c:axId val="58966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9666304"/>
        <c:crosses val="autoZero"/>
        <c:auto val="1"/>
        <c:lblAlgn val="ctr"/>
        <c:lblOffset val="100"/>
        <c:tickLblSkip val="1"/>
        <c:noMultiLvlLbl val="0"/>
      </c:catAx>
      <c:valAx>
        <c:axId val="5896663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96647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622089"/>
              </p:ext>
            </p:extLst>
          </p:nvPr>
        </p:nvGraphicFramePr>
        <p:xfrm>
          <a:off x="539553" y="2057987"/>
          <a:ext cx="7920878" cy="3171212"/>
        </p:xfrm>
        <a:graphic>
          <a:graphicData uri="http://schemas.openxmlformats.org/drawingml/2006/table">
            <a:tbl>
              <a:tblPr/>
              <a:tblGrid>
                <a:gridCol w="715104"/>
                <a:gridCol w="361200"/>
                <a:gridCol w="361200"/>
                <a:gridCol w="2729072"/>
                <a:gridCol w="715104"/>
                <a:gridCol w="715104"/>
                <a:gridCol w="689566"/>
                <a:gridCol w="817264"/>
                <a:gridCol w="817264"/>
              </a:tblGrid>
              <a:tr h="1725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8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76.604.145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-1.804.108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57.444.964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43.348.079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-707.835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26.645.350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26.771.733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14.804.184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-594.550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15.650.646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15.650.646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839385"/>
              </p:ext>
            </p:extLst>
          </p:nvPr>
        </p:nvGraphicFramePr>
        <p:xfrm>
          <a:off x="553687" y="1802402"/>
          <a:ext cx="7848872" cy="4248949"/>
        </p:xfrm>
        <a:graphic>
          <a:graphicData uri="http://schemas.openxmlformats.org/drawingml/2006/table">
            <a:tbl>
              <a:tblPr/>
              <a:tblGrid>
                <a:gridCol w="539399"/>
                <a:gridCol w="303412"/>
                <a:gridCol w="303412"/>
                <a:gridCol w="3668528"/>
                <a:gridCol w="542464"/>
                <a:gridCol w="542464"/>
                <a:gridCol w="576177"/>
                <a:gridCol w="686508"/>
                <a:gridCol w="686508"/>
              </a:tblGrid>
              <a:tr h="1738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24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5.092.371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-690.801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2.727.935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3.364.025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9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398696"/>
              </p:ext>
            </p:extLst>
          </p:nvPr>
        </p:nvGraphicFramePr>
        <p:xfrm>
          <a:off x="539552" y="1580077"/>
          <a:ext cx="7704856" cy="4710806"/>
        </p:xfrm>
        <a:graphic>
          <a:graphicData uri="http://schemas.openxmlformats.org/drawingml/2006/table">
            <a:tbl>
              <a:tblPr/>
              <a:tblGrid>
                <a:gridCol w="698942"/>
                <a:gridCol w="326393"/>
                <a:gridCol w="326393"/>
                <a:gridCol w="2799069"/>
                <a:gridCol w="702240"/>
                <a:gridCol w="702240"/>
                <a:gridCol w="672567"/>
                <a:gridCol w="738506"/>
                <a:gridCol w="738506"/>
              </a:tblGrid>
              <a:tr h="1603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1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398.895.355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10.532.703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268.099.864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328.973.605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3.937.719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221.066.883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53.503.713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-1.966.249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33.014.657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13.501.225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8.602.910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12.760.171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8.800.335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8.602.910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8.091.363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105.210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8.602.910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3.987.515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7.967.667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2.762.006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-908.607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-1.673.238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1.631.571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1.616.971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652.696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775.000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541.295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221.590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-291.348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209.004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328.757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-315.758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91.931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-175.559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214.293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-1.021.096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575.440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06962"/>
              </p:ext>
            </p:extLst>
          </p:nvPr>
        </p:nvGraphicFramePr>
        <p:xfrm>
          <a:off x="481468" y="2351420"/>
          <a:ext cx="8205334" cy="2877783"/>
        </p:xfrm>
        <a:graphic>
          <a:graphicData uri="http://schemas.openxmlformats.org/drawingml/2006/table">
            <a:tbl>
              <a:tblPr/>
              <a:tblGrid>
                <a:gridCol w="696306"/>
                <a:gridCol w="391672"/>
                <a:gridCol w="391672"/>
                <a:gridCol w="2816874"/>
                <a:gridCol w="696306"/>
                <a:gridCol w="696306"/>
                <a:gridCol w="743782"/>
                <a:gridCol w="886208"/>
                <a:gridCol w="886208"/>
              </a:tblGrid>
              <a:tr h="1871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2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5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0635"/>
              </p:ext>
            </p:extLst>
          </p:nvPr>
        </p:nvGraphicFramePr>
        <p:xfrm>
          <a:off x="611560" y="1811322"/>
          <a:ext cx="7936664" cy="4425989"/>
        </p:xfrm>
        <a:graphic>
          <a:graphicData uri="http://schemas.openxmlformats.org/drawingml/2006/table">
            <a:tbl>
              <a:tblPr/>
              <a:tblGrid>
                <a:gridCol w="713559"/>
                <a:gridCol w="333219"/>
                <a:gridCol w="333219"/>
                <a:gridCol w="2978774"/>
                <a:gridCol w="716925"/>
                <a:gridCol w="716925"/>
                <a:gridCol w="636145"/>
                <a:gridCol w="753949"/>
                <a:gridCol w="753949"/>
              </a:tblGrid>
              <a:tr h="1678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39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307.329.664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#########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38.281.014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19.690.708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-1.304.055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13.094.429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35.125.342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19.847.477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196.753.786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#########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196.724.946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#########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-1.317.538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953.684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-1.053.001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87739"/>
              </p:ext>
            </p:extLst>
          </p:nvPr>
        </p:nvGraphicFramePr>
        <p:xfrm>
          <a:off x="683567" y="1988844"/>
          <a:ext cx="7632850" cy="3801945"/>
        </p:xfrm>
        <a:graphic>
          <a:graphicData uri="http://schemas.openxmlformats.org/drawingml/2006/table">
            <a:tbl>
              <a:tblPr/>
              <a:tblGrid>
                <a:gridCol w="703356"/>
                <a:gridCol w="355267"/>
                <a:gridCol w="355267"/>
                <a:gridCol w="2529929"/>
                <a:gridCol w="703356"/>
                <a:gridCol w="703356"/>
                <a:gridCol w="674647"/>
                <a:gridCol w="803836"/>
                <a:gridCol w="803836"/>
              </a:tblGrid>
              <a:tr h="1709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5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76.967.461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-1.019.001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47.444.634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30.878.540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19.545.363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35.922.170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-1.003.246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18.543.958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-99.091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981942" y="645302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751" y="1236395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437286"/>
              </p:ext>
            </p:extLst>
          </p:nvPr>
        </p:nvGraphicFramePr>
        <p:xfrm>
          <a:off x="611559" y="1464062"/>
          <a:ext cx="8075241" cy="4892280"/>
        </p:xfrm>
        <a:graphic>
          <a:graphicData uri="http://schemas.openxmlformats.org/drawingml/2006/table">
            <a:tbl>
              <a:tblPr/>
              <a:tblGrid>
                <a:gridCol w="848692"/>
                <a:gridCol w="313509"/>
                <a:gridCol w="313509"/>
                <a:gridCol w="2280069"/>
                <a:gridCol w="848692"/>
                <a:gridCol w="848692"/>
                <a:gridCol w="848692"/>
                <a:gridCol w="886693"/>
                <a:gridCol w="886693"/>
              </a:tblGrid>
              <a:tr h="1338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97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6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248.066.480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16.203.079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166.250.408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195.745.440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-464.056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131.394.707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27.407.848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-2.145.991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13.567.570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15.228.666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11.217.515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12.533.184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650.375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12.987.234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11.217.515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10.369.313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12.429.640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11.217.515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9.855.923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100.062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887.123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-700.768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273.778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345.468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-90.862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-11.416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164.960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-361.257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200.177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-323.927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-5.244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137.646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91.938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150.583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140.511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140.511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339.152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339.152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95707"/>
              </p:ext>
            </p:extLst>
          </p:nvPr>
        </p:nvGraphicFramePr>
        <p:xfrm>
          <a:off x="611559" y="2012246"/>
          <a:ext cx="7776866" cy="3721006"/>
        </p:xfrm>
        <a:graphic>
          <a:graphicData uri="http://schemas.openxmlformats.org/drawingml/2006/table">
            <a:tbl>
              <a:tblPr/>
              <a:tblGrid>
                <a:gridCol w="649962"/>
                <a:gridCol w="374106"/>
                <a:gridCol w="374106"/>
                <a:gridCol w="2705653"/>
                <a:gridCol w="649962"/>
                <a:gridCol w="649962"/>
                <a:gridCol w="710423"/>
                <a:gridCol w="831346"/>
                <a:gridCol w="831346"/>
              </a:tblGrid>
              <a:tr h="182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92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6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114421"/>
              </p:ext>
            </p:extLst>
          </p:nvPr>
        </p:nvGraphicFramePr>
        <p:xfrm>
          <a:off x="755575" y="1953690"/>
          <a:ext cx="7776865" cy="3779562"/>
        </p:xfrm>
        <a:graphic>
          <a:graphicData uri="http://schemas.openxmlformats.org/drawingml/2006/table">
            <a:tbl>
              <a:tblPr/>
              <a:tblGrid>
                <a:gridCol w="708960"/>
                <a:gridCol w="358098"/>
                <a:gridCol w="358098"/>
                <a:gridCol w="2633283"/>
                <a:gridCol w="708960"/>
                <a:gridCol w="708960"/>
                <a:gridCol w="680024"/>
                <a:gridCol w="810241"/>
                <a:gridCol w="810241"/>
              </a:tblGrid>
              <a:tr h="1855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0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41.368.215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24.926.884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15.934.294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-389.009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10.114.266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18.492.410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-252.837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307741"/>
              </p:ext>
            </p:extLst>
          </p:nvPr>
        </p:nvGraphicFramePr>
        <p:xfrm>
          <a:off x="467544" y="1635646"/>
          <a:ext cx="8280919" cy="4663306"/>
        </p:xfrm>
        <a:graphic>
          <a:graphicData uri="http://schemas.openxmlformats.org/drawingml/2006/table">
            <a:tbl>
              <a:tblPr/>
              <a:tblGrid>
                <a:gridCol w="581117"/>
                <a:gridCol w="326878"/>
                <a:gridCol w="326878"/>
                <a:gridCol w="3777263"/>
                <a:gridCol w="584419"/>
                <a:gridCol w="584419"/>
                <a:gridCol w="620739"/>
                <a:gridCol w="739603"/>
                <a:gridCol w="739603"/>
              </a:tblGrid>
              <a:tr h="1397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80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6.793.899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-607.149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3.339.615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1.477.710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-137.143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979.129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1.515.877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-255.118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525.933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31.269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31.269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3.652.242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-270.083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1.609.608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1.286.608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203.978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1.286.608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203.978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1.386.461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1.326.006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-210.083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-202.406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-3.861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48.637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-36.030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-9.954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-3.996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12.187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-12.080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29.243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16.260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xmlns="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26900"/>
              </p:ext>
            </p:extLst>
          </p:nvPr>
        </p:nvGraphicFramePr>
        <p:xfrm>
          <a:off x="611558" y="1783741"/>
          <a:ext cx="7920883" cy="4448553"/>
        </p:xfrm>
        <a:graphic>
          <a:graphicData uri="http://schemas.openxmlformats.org/drawingml/2006/table">
            <a:tbl>
              <a:tblPr/>
              <a:tblGrid>
                <a:gridCol w="643913"/>
                <a:gridCol w="362203"/>
                <a:gridCol w="362203"/>
                <a:gridCol w="2930542"/>
                <a:gridCol w="647574"/>
                <a:gridCol w="647574"/>
                <a:gridCol w="687818"/>
                <a:gridCol w="819528"/>
                <a:gridCol w="819528"/>
              </a:tblGrid>
              <a:tr h="162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4.055.042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37649"/>
              </p:ext>
            </p:extLst>
          </p:nvPr>
        </p:nvGraphicFramePr>
        <p:xfrm>
          <a:off x="506017" y="2208165"/>
          <a:ext cx="8180785" cy="3807847"/>
        </p:xfrm>
        <a:graphic>
          <a:graphicData uri="http://schemas.openxmlformats.org/drawingml/2006/table">
            <a:tbl>
              <a:tblPr/>
              <a:tblGrid>
                <a:gridCol w="684649"/>
                <a:gridCol w="385115"/>
                <a:gridCol w="385115"/>
                <a:gridCol w="2769720"/>
                <a:gridCol w="688540"/>
                <a:gridCol w="762451"/>
                <a:gridCol w="762451"/>
                <a:gridCol w="871372"/>
                <a:gridCol w="871372"/>
              </a:tblGrid>
              <a:tr h="1781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55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8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-1.057.901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-549.823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600" y="1129210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42698"/>
              </p:ext>
            </p:extLst>
          </p:nvPr>
        </p:nvGraphicFramePr>
        <p:xfrm>
          <a:off x="466600" y="1453866"/>
          <a:ext cx="8220203" cy="4902484"/>
        </p:xfrm>
        <a:graphic>
          <a:graphicData uri="http://schemas.openxmlformats.org/drawingml/2006/table">
            <a:tbl>
              <a:tblPr/>
              <a:tblGrid>
                <a:gridCol w="798948"/>
                <a:gridCol w="340928"/>
                <a:gridCol w="340928"/>
                <a:gridCol w="2713665"/>
                <a:gridCol w="798948"/>
                <a:gridCol w="798948"/>
                <a:gridCol w="798948"/>
                <a:gridCol w="812723"/>
                <a:gridCol w="816167"/>
              </a:tblGrid>
              <a:tr h="1061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849" marR="5849" marT="58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49" marR="5849" marT="58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26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39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339.453.774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8.587.310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282.035.243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121.799.624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-199.945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77.080.712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20.522.600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-7.519.039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10.792.900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918.178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190.382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727.796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1.973.815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1.276.380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38.619.368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26.138.152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137.047.884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354,9%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670.457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37.515.579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26.138.152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136.377.427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363,5%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214.034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204.914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6.043.459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-6.979.969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2.677.864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272.684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266.406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71.483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-605.770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62.687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4.195.910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-5.163.680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1.839.991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738.380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-752.479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143.935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765.002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-258.040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364.845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162.365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-38.127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162.365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-38.127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43.233.250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-7.646.532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18.442.300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35.152.032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-7.646.532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18.382.060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35.152.032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-7.646.532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18.382.060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6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2.840.316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08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2.840.316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08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1.961.183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1.961.183 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49" marR="5849" marT="5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49" marR="5849" marT="58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84361"/>
              </p:ext>
            </p:extLst>
          </p:nvPr>
        </p:nvGraphicFramePr>
        <p:xfrm>
          <a:off x="621188" y="2022546"/>
          <a:ext cx="7963442" cy="3333350"/>
        </p:xfrm>
        <a:graphic>
          <a:graphicData uri="http://schemas.openxmlformats.org/drawingml/2006/table">
            <a:tbl>
              <a:tblPr/>
              <a:tblGrid>
                <a:gridCol w="675129"/>
                <a:gridCol w="379758"/>
                <a:gridCol w="379758"/>
                <a:gridCol w="2731199"/>
                <a:gridCol w="678965"/>
                <a:gridCol w="678965"/>
                <a:gridCol w="721160"/>
                <a:gridCol w="859254"/>
                <a:gridCol w="859254"/>
              </a:tblGrid>
              <a:tr h="1636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0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-484.617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1.086.939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502.506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5554" y="1375854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94573" y="591340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36014"/>
              </p:ext>
            </p:extLst>
          </p:nvPr>
        </p:nvGraphicFramePr>
        <p:xfrm>
          <a:off x="539552" y="1693863"/>
          <a:ext cx="8066781" cy="4153402"/>
        </p:xfrm>
        <a:graphic>
          <a:graphicData uri="http://schemas.openxmlformats.org/drawingml/2006/table">
            <a:tbl>
              <a:tblPr/>
              <a:tblGrid>
                <a:gridCol w="849136"/>
                <a:gridCol w="313672"/>
                <a:gridCol w="313672"/>
                <a:gridCol w="2268583"/>
                <a:gridCol w="849136"/>
                <a:gridCol w="849136"/>
                <a:gridCol w="849136"/>
                <a:gridCol w="887155"/>
                <a:gridCol w="887155"/>
              </a:tblGrid>
              <a:tr h="1636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2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13.465.248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8.539.757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10.109.053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6.168.925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-469.792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3965" y="595370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794955" y="5539395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268838"/>
              </p:ext>
            </p:extLst>
          </p:nvPr>
        </p:nvGraphicFramePr>
        <p:xfrm>
          <a:off x="610075" y="2178645"/>
          <a:ext cx="7994775" cy="3323240"/>
        </p:xfrm>
        <a:graphic>
          <a:graphicData uri="http://schemas.openxmlformats.org/drawingml/2006/table">
            <a:tbl>
              <a:tblPr/>
              <a:tblGrid>
                <a:gridCol w="601317"/>
                <a:gridCol w="338240"/>
                <a:gridCol w="338240"/>
                <a:gridCol w="2951918"/>
                <a:gridCol w="604733"/>
                <a:gridCol w="604733"/>
                <a:gridCol w="642316"/>
                <a:gridCol w="956639"/>
                <a:gridCol w="956639"/>
              </a:tblGrid>
              <a:tr h="1631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5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3.161.803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867.967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649287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816622" y="613206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439304"/>
              </p:ext>
            </p:extLst>
          </p:nvPr>
        </p:nvGraphicFramePr>
        <p:xfrm>
          <a:off x="827582" y="1534264"/>
          <a:ext cx="7488836" cy="4597798"/>
        </p:xfrm>
        <a:graphic>
          <a:graphicData uri="http://schemas.openxmlformats.org/drawingml/2006/table">
            <a:tbl>
              <a:tblPr/>
              <a:tblGrid>
                <a:gridCol w="660139"/>
                <a:gridCol w="308273"/>
                <a:gridCol w="308273"/>
                <a:gridCol w="2793133"/>
                <a:gridCol w="660139"/>
                <a:gridCol w="660139"/>
                <a:gridCol w="625886"/>
                <a:gridCol w="734870"/>
                <a:gridCol w="737984"/>
              </a:tblGrid>
              <a:tr h="1337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96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9.680.236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-2.435.666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5.260.646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683.202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382.044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1.101.109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469.887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7.856.904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-2.254.955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4.273.694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2.934.377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-2.214.622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2.326.876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-141.376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863.522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-79.513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1.500.891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-1.860.875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1.112.775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4.922.527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-40.333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1.946.818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258.182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131.456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1.244.819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414.030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3.130.855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1.274.241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Armada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064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MAYOR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191" y="150222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311196"/>
              </p:ext>
            </p:extLst>
          </p:nvPr>
        </p:nvGraphicFramePr>
        <p:xfrm>
          <a:off x="432190" y="1790246"/>
          <a:ext cx="8205818" cy="4350083"/>
        </p:xfrm>
        <a:graphic>
          <a:graphicData uri="http://schemas.openxmlformats.org/drawingml/2006/table">
            <a:tbl>
              <a:tblPr/>
              <a:tblGrid>
                <a:gridCol w="639320"/>
                <a:gridCol w="359618"/>
                <a:gridCol w="359618"/>
                <a:gridCol w="3258351"/>
                <a:gridCol w="639320"/>
                <a:gridCol w="639320"/>
                <a:gridCol w="682911"/>
                <a:gridCol w="813680"/>
                <a:gridCol w="813680"/>
              </a:tblGrid>
              <a:tr h="1714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50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567735"/>
              </p:ext>
            </p:extLst>
          </p:nvPr>
        </p:nvGraphicFramePr>
        <p:xfrm>
          <a:off x="467544" y="1843200"/>
          <a:ext cx="8219256" cy="3602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399654"/>
              </p:ext>
            </p:extLst>
          </p:nvPr>
        </p:nvGraphicFramePr>
        <p:xfrm>
          <a:off x="539552" y="1843087"/>
          <a:ext cx="8147248" cy="3746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637981"/>
              </p:ext>
            </p:extLst>
          </p:nvPr>
        </p:nvGraphicFramePr>
        <p:xfrm>
          <a:off x="457200" y="2204859"/>
          <a:ext cx="8075239" cy="3429009"/>
        </p:xfrm>
        <a:graphic>
          <a:graphicData uri="http://schemas.openxmlformats.org/drawingml/2006/table">
            <a:tbl>
              <a:tblPr/>
              <a:tblGrid>
                <a:gridCol w="1007951"/>
                <a:gridCol w="2636180"/>
                <a:gridCol w="1000197"/>
                <a:gridCol w="961430"/>
                <a:gridCol w="790854"/>
                <a:gridCol w="965307"/>
                <a:gridCol w="713320"/>
              </a:tblGrid>
              <a:tr h="23013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6382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5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2.072.494.370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189.708.743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1.271.066.365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1.266.633.317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-9.312.889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842.451.373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293.859.384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-21.486.284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159.173.315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22.600.190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16.374.514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236.118.821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222.863.098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143.104.241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15.429.786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-13.267.849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8.022.597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43.174.775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-7.647.005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18.384.729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32.784.047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16.170.054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48.331.883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0" y="5602357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81661"/>
              </p:ext>
            </p:extLst>
          </p:nvPr>
        </p:nvGraphicFramePr>
        <p:xfrm>
          <a:off x="539550" y="2348884"/>
          <a:ext cx="7848874" cy="2736299"/>
        </p:xfrm>
        <a:graphic>
          <a:graphicData uri="http://schemas.openxmlformats.org/drawingml/2006/table">
            <a:tbl>
              <a:tblPr/>
              <a:tblGrid>
                <a:gridCol w="725811"/>
                <a:gridCol w="3021393"/>
                <a:gridCol w="725811"/>
                <a:gridCol w="725811"/>
                <a:gridCol w="793326"/>
                <a:gridCol w="928361"/>
                <a:gridCol w="928361"/>
              </a:tblGrid>
              <a:tr h="2256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11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5940265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449640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249516"/>
              </p:ext>
            </p:extLst>
          </p:nvPr>
        </p:nvGraphicFramePr>
        <p:xfrm>
          <a:off x="711199" y="1907739"/>
          <a:ext cx="7814821" cy="4032525"/>
        </p:xfrm>
        <a:graphic>
          <a:graphicData uri="http://schemas.openxmlformats.org/drawingml/2006/table">
            <a:tbl>
              <a:tblPr/>
              <a:tblGrid>
                <a:gridCol w="765947"/>
                <a:gridCol w="357683"/>
                <a:gridCol w="2716942"/>
                <a:gridCol w="765947"/>
                <a:gridCol w="809301"/>
                <a:gridCol w="809301"/>
                <a:gridCol w="794850"/>
                <a:gridCol w="794850"/>
              </a:tblGrid>
              <a:tr h="16758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3230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577.708.167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5.965.694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391.441.362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76.604.145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-1.804.108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57.444.964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5.092.371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-690.801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2.727.935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398.895.355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10.532.703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268.099.864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307.329.664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189.500.979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38.281.014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76.967.461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-1.019.001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47.444.634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248.066.480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166.250.408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41.368.215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24.926.884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4.055.042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-1.057.901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339.453.774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8.587.310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282.035.243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-484.617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13.465.248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9.680.236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-2.435.666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93122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199" y="1252315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888969"/>
              </p:ext>
            </p:extLst>
          </p:nvPr>
        </p:nvGraphicFramePr>
        <p:xfrm>
          <a:off x="492595" y="1497272"/>
          <a:ext cx="7895829" cy="4859073"/>
        </p:xfrm>
        <a:graphic>
          <a:graphicData uri="http://schemas.openxmlformats.org/drawingml/2006/table">
            <a:tbl>
              <a:tblPr/>
              <a:tblGrid>
                <a:gridCol w="890981"/>
                <a:gridCol w="329131"/>
                <a:gridCol w="329131"/>
                <a:gridCol w="2343816"/>
                <a:gridCol w="887656"/>
                <a:gridCol w="771299"/>
                <a:gridCol w="771299"/>
                <a:gridCol w="784596"/>
                <a:gridCol w="787920"/>
              </a:tblGrid>
              <a:tr h="1031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56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09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577.708.167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5.965.694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391.441.362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485.143.896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-9.926.711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327.837.925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65.425.260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-450.421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35.609.410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379.367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379.367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23.190.863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17.820.852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16.538.987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248.561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245.039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19.576.555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17.820.852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13.469.355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19.269.661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17.866.618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13.163.396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-45.766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726.895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718.096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1.994.587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-1.477.553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501.751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-587.179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1.128.614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-132.733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265.362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-147.290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106.356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58.935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-514.772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48.154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278.935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-95.579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104.816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903.450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903.450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268708"/>
              </p:ext>
            </p:extLst>
          </p:nvPr>
        </p:nvGraphicFramePr>
        <p:xfrm>
          <a:off x="580299" y="1916838"/>
          <a:ext cx="7860249" cy="3921917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1680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6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5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5295</TotalTime>
  <Words>7292</Words>
  <Application>Microsoft Office PowerPoint</Application>
  <PresentationFormat>Presentación en pantalla (4:3)</PresentationFormat>
  <Paragraphs>4562</Paragraphs>
  <Slides>27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Calibri</vt:lpstr>
      <vt:lpstr>Verdana</vt:lpstr>
      <vt:lpstr>1_Tema de Office</vt:lpstr>
      <vt:lpstr>Tema de Office</vt:lpstr>
      <vt:lpstr>EJECUCIÓN PRESUPUESTARIA DE GASTOS ACUMULADA AGOSTO DE 2020 PARTIDA 11: MINISTERIO DE DEFENSA NACIONAL</vt:lpstr>
      <vt:lpstr>EJECUCIÓN ACUMULADA DE GASTOS A AGOSTO DE 2020  PARTIDA 11 MINISTERIO DE DEFENSA NACIONAL</vt:lpstr>
      <vt:lpstr>COMPORTAMIENTO DE LA EJECUCIÓN MENSUAL DE GASTOS A AGOSTO DE 2020 PARTIDA 11 MINISTERIO DE DEFENSA NACIONAL</vt:lpstr>
      <vt:lpstr>COMPORTAMIENTO DE LA EJECUCIÓN ACUMULADA DE GASTOS A AGOSTO DE 2020  PARTIDA 11 MINISTERIO DE DEFENSA NACIONAL</vt:lpstr>
      <vt:lpstr>EJECUCIÓN ACUMULADA DE GASTOS A AGOSTO DE 2020  PARTIDA 11 MINISTERIO DE DEFENSA NACIONAL</vt:lpstr>
      <vt:lpstr>EJECUCIÓN ACUMULADA DE GASTOS A AGOSTO DE 2020  PARTIDA 11 MINISTERIO DE DEFENSA NACIONAL</vt:lpstr>
      <vt:lpstr>EJECUCIÓN ACUMULADA DE GASTOS A AGOSTO DE 2020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383</cp:revision>
  <cp:lastPrinted>2019-05-13T15:36:27Z</cp:lastPrinted>
  <dcterms:created xsi:type="dcterms:W3CDTF">2016-06-23T13:38:47Z</dcterms:created>
  <dcterms:modified xsi:type="dcterms:W3CDTF">2020-10-01T02:39:30Z</dcterms:modified>
</cp:coreProperties>
</file>