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6415400"/>
        <c:axId val="396415792"/>
      </c:barChart>
      <c:catAx>
        <c:axId val="39641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6415792"/>
        <c:crosses val="autoZero"/>
        <c:auto val="1"/>
        <c:lblAlgn val="ctr"/>
        <c:lblOffset val="100"/>
        <c:noMultiLvlLbl val="0"/>
      </c:catAx>
      <c:valAx>
        <c:axId val="3964157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9641540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10'!$D$28:$K$28</c:f>
              <c:numCache>
                <c:formatCode>0.0%</c:formatCode>
                <c:ptCount val="8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913976"/>
        <c:axId val="523915152"/>
      </c:barChart>
      <c:catAx>
        <c:axId val="52391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3915152"/>
        <c:crosses val="autoZero"/>
        <c:auto val="1"/>
        <c:lblAlgn val="ctr"/>
        <c:lblOffset val="100"/>
        <c:noMultiLvlLbl val="0"/>
      </c:catAx>
      <c:valAx>
        <c:axId val="52391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3913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10'!$D$22:$K$22</c:f>
              <c:numCache>
                <c:formatCode>0.0%</c:formatCode>
                <c:ptCount val="8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967680"/>
        <c:axId val="523962976"/>
      </c:lineChart>
      <c:catAx>
        <c:axId val="52396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3962976"/>
        <c:crosses val="autoZero"/>
        <c:auto val="1"/>
        <c:lblAlgn val="ctr"/>
        <c:lblOffset val="100"/>
        <c:noMultiLvlLbl val="0"/>
      </c:catAx>
      <c:valAx>
        <c:axId val="52396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396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</a:t>
            </a:r>
            <a:r>
              <a:rPr lang="es-CL" sz="1200" dirty="0" smtClean="0"/>
              <a:t>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140551"/>
              </p:ext>
            </p:extLst>
          </p:nvPr>
        </p:nvGraphicFramePr>
        <p:xfrm>
          <a:off x="518670" y="2057264"/>
          <a:ext cx="8168132" cy="3387964"/>
        </p:xfrm>
        <a:graphic>
          <a:graphicData uri="http://schemas.openxmlformats.org/drawingml/2006/table">
            <a:tbl>
              <a:tblPr/>
              <a:tblGrid>
                <a:gridCol w="798344"/>
                <a:gridCol w="294911"/>
                <a:gridCol w="294911"/>
                <a:gridCol w="2132888"/>
                <a:gridCol w="798344"/>
                <a:gridCol w="798344"/>
                <a:gridCol w="798344"/>
                <a:gridCol w="798344"/>
                <a:gridCol w="726851"/>
                <a:gridCol w="726851"/>
              </a:tblGrid>
              <a:tr h="160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1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46.346.125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29.384.269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32.017.581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20.258.137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6.066.864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109263,2%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235.450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-838.719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201505"/>
              </p:ext>
            </p:extLst>
          </p:nvPr>
        </p:nvGraphicFramePr>
        <p:xfrm>
          <a:off x="524758" y="1833186"/>
          <a:ext cx="8155930" cy="3906965"/>
        </p:xfrm>
        <a:graphic>
          <a:graphicData uri="http://schemas.openxmlformats.org/drawingml/2006/table">
            <a:tbl>
              <a:tblPr/>
              <a:tblGrid>
                <a:gridCol w="797151"/>
                <a:gridCol w="294471"/>
                <a:gridCol w="294471"/>
                <a:gridCol w="2129703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594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83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455.062.455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19.115.492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288.200.141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357.065.540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232.093.899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86.557.243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-793.797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50.850.323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4.797.909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-2.056.247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1.893.833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-811.643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334.866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502.561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558219"/>
              </p:ext>
            </p:extLst>
          </p:nvPr>
        </p:nvGraphicFramePr>
        <p:xfrm>
          <a:off x="572218" y="1988844"/>
          <a:ext cx="8114584" cy="3838937"/>
        </p:xfrm>
        <a:graphic>
          <a:graphicData uri="http://schemas.openxmlformats.org/drawingml/2006/table">
            <a:tbl>
              <a:tblPr/>
              <a:tblGrid>
                <a:gridCol w="743999"/>
                <a:gridCol w="274835"/>
                <a:gridCol w="274835"/>
                <a:gridCol w="2490175"/>
                <a:gridCol w="743999"/>
                <a:gridCol w="743999"/>
                <a:gridCol w="743999"/>
                <a:gridCol w="743999"/>
                <a:gridCol w="677372"/>
                <a:gridCol w="677372"/>
              </a:tblGrid>
              <a:tr h="1628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6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44.497.092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24.816.466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26.323.627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15.977.726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10.611.773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6.236.237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2.473.943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2.473.943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721.397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913.340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11358"/>
              </p:ext>
            </p:extLst>
          </p:nvPr>
        </p:nvGraphicFramePr>
        <p:xfrm>
          <a:off x="518862" y="1931104"/>
          <a:ext cx="8167937" cy="2663596"/>
        </p:xfrm>
        <a:graphic>
          <a:graphicData uri="http://schemas.openxmlformats.org/drawingml/2006/table">
            <a:tbl>
              <a:tblPr/>
              <a:tblGrid>
                <a:gridCol w="798325"/>
                <a:gridCol w="294904"/>
                <a:gridCol w="294904"/>
                <a:gridCol w="2132838"/>
                <a:gridCol w="798325"/>
                <a:gridCol w="798325"/>
                <a:gridCol w="798325"/>
                <a:gridCol w="798325"/>
                <a:gridCol w="726833"/>
                <a:gridCol w="726833"/>
              </a:tblGrid>
              <a:tr h="146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4.025.246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2.208.067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496.980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1.401.630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-499.575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7304" y="577051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25153"/>
              </p:ext>
            </p:extLst>
          </p:nvPr>
        </p:nvGraphicFramePr>
        <p:xfrm>
          <a:off x="554961" y="1862256"/>
          <a:ext cx="8131838" cy="3725693"/>
        </p:xfrm>
        <a:graphic>
          <a:graphicData uri="http://schemas.openxmlformats.org/drawingml/2006/table">
            <a:tbl>
              <a:tblPr/>
              <a:tblGrid>
                <a:gridCol w="794797"/>
                <a:gridCol w="293600"/>
                <a:gridCol w="293600"/>
                <a:gridCol w="2123411"/>
                <a:gridCol w="794797"/>
                <a:gridCol w="794797"/>
                <a:gridCol w="794797"/>
                <a:gridCol w="794797"/>
                <a:gridCol w="723621"/>
                <a:gridCol w="723621"/>
              </a:tblGrid>
              <a:tr h="1611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34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275.823.652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3.591.293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168.238.895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1.162.508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148.580.034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148.580.034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230.107.814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137.803.237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10.776.797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5.585.048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5.585.048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925389"/>
              </p:ext>
            </p:extLst>
          </p:nvPr>
        </p:nvGraphicFramePr>
        <p:xfrm>
          <a:off x="592988" y="1885819"/>
          <a:ext cx="7945390" cy="3652380"/>
        </p:xfrm>
        <a:graphic>
          <a:graphicData uri="http://schemas.openxmlformats.org/drawingml/2006/table">
            <a:tbl>
              <a:tblPr/>
              <a:tblGrid>
                <a:gridCol w="746098"/>
                <a:gridCol w="275611"/>
                <a:gridCol w="275611"/>
                <a:gridCol w="2305110"/>
                <a:gridCol w="746098"/>
                <a:gridCol w="746098"/>
                <a:gridCol w="746098"/>
                <a:gridCol w="746098"/>
                <a:gridCol w="679284"/>
                <a:gridCol w="679284"/>
              </a:tblGrid>
              <a:tr h="151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132.585.505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9.904.503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87.896.295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94.060.503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3.956.237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60.961.278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31.764.402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3.087.943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13.283.657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11.346.445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11.346.445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9827" y="610306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06332"/>
              </p:ext>
            </p:extLst>
          </p:nvPr>
        </p:nvGraphicFramePr>
        <p:xfrm>
          <a:off x="489830" y="1609075"/>
          <a:ext cx="8196972" cy="4458293"/>
        </p:xfrm>
        <a:graphic>
          <a:graphicData uri="http://schemas.openxmlformats.org/drawingml/2006/table">
            <a:tbl>
              <a:tblPr/>
              <a:tblGrid>
                <a:gridCol w="801163"/>
                <a:gridCol w="295952"/>
                <a:gridCol w="295952"/>
                <a:gridCol w="2140419"/>
                <a:gridCol w="801163"/>
                <a:gridCol w="801163"/>
                <a:gridCol w="801163"/>
                <a:gridCol w="801163"/>
                <a:gridCol w="729417"/>
                <a:gridCol w="729417"/>
              </a:tblGrid>
              <a:tr h="1270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91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5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61.926.097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-266.269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40.710.758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30.625.779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20.184.253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3.275.174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25.016.210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-404.294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16.343.944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24.323.809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15.999.497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815.483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22.381.221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15.077.754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869616"/>
              </p:ext>
            </p:extLst>
          </p:nvPr>
        </p:nvGraphicFramePr>
        <p:xfrm>
          <a:off x="417237" y="1772816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028858"/>
              </p:ext>
            </p:extLst>
          </p:nvPr>
        </p:nvGraphicFramePr>
        <p:xfrm>
          <a:off x="466600" y="1700808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713226"/>
              </p:ext>
            </p:extLst>
          </p:nvPr>
        </p:nvGraphicFramePr>
        <p:xfrm>
          <a:off x="606312" y="1909492"/>
          <a:ext cx="7737587" cy="3679608"/>
        </p:xfrm>
        <a:graphic>
          <a:graphicData uri="http://schemas.openxmlformats.org/drawingml/2006/table">
            <a:tbl>
              <a:tblPr/>
              <a:tblGrid>
                <a:gridCol w="815123"/>
                <a:gridCol w="2177716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247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817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1.396.753.160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43.921.272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846.597.891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625.025.885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31.065.153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403.248.107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313.725.472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157.047.854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357.956.262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-7.570.695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210.848.584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35.887.558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54.862.534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-4.500.380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14.548.201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21.930.624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07006"/>
              </p:ext>
            </p:extLst>
          </p:nvPr>
        </p:nvGraphicFramePr>
        <p:xfrm>
          <a:off x="585599" y="1885182"/>
          <a:ext cx="7904350" cy="3513009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6586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206.783.896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-4.922.635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108.530.252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135.563.079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71.644.863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36.885.389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170.395.393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14.534.583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96.957.195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46.346.125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29.384.269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499.559.547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20.443.711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313.016.607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455.062.455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288.200.141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44.497.092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24.816.466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4.025.246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2.208.067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408.409.157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13.495.796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256.135.190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275.823.652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168.238.895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132.585.505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9.904.503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87.896.295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61.926.097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40.710.758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24489"/>
              </p:ext>
            </p:extLst>
          </p:nvPr>
        </p:nvGraphicFramePr>
        <p:xfrm>
          <a:off x="465841" y="1403599"/>
          <a:ext cx="8194973" cy="4773366"/>
        </p:xfrm>
        <a:graphic>
          <a:graphicData uri="http://schemas.openxmlformats.org/drawingml/2006/table">
            <a:tbl>
              <a:tblPr/>
              <a:tblGrid>
                <a:gridCol w="752399"/>
                <a:gridCol w="277939"/>
                <a:gridCol w="277939"/>
                <a:gridCol w="2518291"/>
                <a:gridCol w="752399"/>
                <a:gridCol w="752399"/>
                <a:gridCol w="752399"/>
                <a:gridCol w="752399"/>
                <a:gridCol w="685019"/>
                <a:gridCol w="673790"/>
              </a:tblGrid>
              <a:tr h="115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3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135.563.079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-5.162.635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71.644.863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11.758.303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322.212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7.318.268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2.899.784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-87.246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1.168.043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67.314.853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-4.162.815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43.243.335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5.745.305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5.745.305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57.767.673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-2.545.417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37.498.030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48.253.362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-109.142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30.486.193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313.512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8.552.508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-1.814.680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6.590.180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117.162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64.629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49.080.563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-4.965.511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12.713.597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49.080.563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-4.965.511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12.713.597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128269"/>
              </p:ext>
            </p:extLst>
          </p:nvPr>
        </p:nvGraphicFramePr>
        <p:xfrm>
          <a:off x="546981" y="2513506"/>
          <a:ext cx="8125476" cy="1491559"/>
        </p:xfrm>
        <a:graphic>
          <a:graphicData uri="http://schemas.openxmlformats.org/drawingml/2006/table">
            <a:tbl>
              <a:tblPr/>
              <a:tblGrid>
                <a:gridCol w="744997"/>
                <a:gridCol w="275205"/>
                <a:gridCol w="275205"/>
                <a:gridCol w="2493519"/>
                <a:gridCol w="744997"/>
                <a:gridCol w="744997"/>
                <a:gridCol w="744997"/>
                <a:gridCol w="744997"/>
                <a:gridCol w="678281"/>
                <a:gridCol w="678281"/>
              </a:tblGrid>
              <a:tr h="2435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5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76292"/>
              </p:ext>
            </p:extLst>
          </p:nvPr>
        </p:nvGraphicFramePr>
        <p:xfrm>
          <a:off x="474235" y="1666768"/>
          <a:ext cx="8212567" cy="4282510"/>
        </p:xfrm>
        <a:graphic>
          <a:graphicData uri="http://schemas.openxmlformats.org/drawingml/2006/table">
            <a:tbl>
              <a:tblPr/>
              <a:tblGrid>
                <a:gridCol w="802687"/>
                <a:gridCol w="296516"/>
                <a:gridCol w="296516"/>
                <a:gridCol w="2144490"/>
                <a:gridCol w="802687"/>
                <a:gridCol w="802687"/>
                <a:gridCol w="802687"/>
                <a:gridCol w="802687"/>
                <a:gridCol w="730805"/>
                <a:gridCol w="730805"/>
              </a:tblGrid>
              <a:tr h="1522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3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170.395.393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14.534.583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96.957.195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60.418.273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5.471.803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39.041.535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88.960.093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-469.202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37.938.472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10.245.428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-737.644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-123.357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-170.230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4052</Words>
  <Application>Microsoft Office PowerPoint</Application>
  <PresentationFormat>Presentación en pantalla (4:3)</PresentationFormat>
  <Paragraphs>2272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10: MINISTERIO DE JUSTICIA</vt:lpstr>
      <vt:lpstr>EJECUCIÓN ACUMULADA DE GASTOS A AGOSTO DE 2020  PARTIDA 10 MINISTERIO DE JUSTICIA</vt:lpstr>
      <vt:lpstr>EJECUCIÓN ACUMULADA DE GASTOS A AGOSTO DE 2020  PARTIDA 10 MINISTERIO DE JUSTICIA</vt:lpstr>
      <vt:lpstr>EJECUCIÓN ACUMULADA DE GASTOS A AGOSTO DE 2020  PARTIDA 10 MINISTERIO DE JUSTICIA</vt:lpstr>
      <vt:lpstr>EJECUCIÓN ACUMULADA DE GASTOS A AGOSTO DE 2020  PARTIDA 10 MINISTERIO DE JUSTICIA</vt:lpstr>
      <vt:lpstr>EJECUCIÓN ACUMULADA DE GASTOS A AGOSTO DE 2020  PARTIDA 10 MINISTERIO DE JUSTICIA RESUMEN POR CAPÍTULOS</vt:lpstr>
      <vt:lpstr>EJECUCIÓN ACUMULADA DE GASTOS A AGOSTO DE 2020  PARTIDA 10. CAPÍTULO 01. PROGRAMA 01: SECRETARÍA Y ADMINISTRACIÓN GENERAL</vt:lpstr>
      <vt:lpstr>EJECUCIÓN ACUMULADA DE GASTOS A AGOSTO DE 2020  PARTIDA 10. CAPÍTULO 01. PROGRAMA 02:  PROGRAMA DE CONCESIONES DEL MINISTERIO DE JUSTICIA</vt:lpstr>
      <vt:lpstr>EJECUCIÓN ACUMULADA DE GASTOS A AGOSTO DE 2020  PARTIDA 10. CAPÍTULO 02. PROGRAMA 01: SERVICIO REGISTRO CIVIL E IDENTIFICACIÓN</vt:lpstr>
      <vt:lpstr>EJECUCIÓN ACUMULADA DE GASTOS A AGOSTO DE 2020  PARTIDA 10. CAPÍTULO 03. PROGRAMA 01:  SERVICIO MÉDICO LEGAL</vt:lpstr>
      <vt:lpstr>EJECUCIÓN ACUMULADA DE GASTOS A AGOSTO DE 2020  PARTIDA 10. CAPÍTULO 04. PROGRAMA 01:  GENDARMERÍA DE CHILE</vt:lpstr>
      <vt:lpstr>EJECUCIÓN ACUMULADA DE GASTOS A AGOSTO DE 2020  PARTIDA 10. CAPÍTULO 04. PROGRAMA 02:  PROGRAMA DE REHABILITACIÓN Y REINSERCIÓN SOCIAL</vt:lpstr>
      <vt:lpstr>EJECUCIÓN ACUMULADA DE GASTOS A AGOSTO DE 2020  PARTIDA 10. CAPÍTULO 06. PROGRAMA 01:  SUBSECRETARÍA DE DERECHOS HUMANOS</vt:lpstr>
      <vt:lpstr>EJECUCIÓN ACUMULADA DE GASTOS A AGOSTO DE 2020  PARTIDA 10. CAPÍTULO 07. PROGRAMA 01:  SERVICIO NACIONAL DE MENORES</vt:lpstr>
      <vt:lpstr>EJECUCIÓN ACUMULADA DE GASTOS A AGOSTO DE 2020  PARTIDA 10. CAPÍTULO 07. PROGRAMA 02:  PROGRAMA DE ADMINISTRACIÓN DIRECTA Y PROYECTOS NACIONALES</vt:lpstr>
      <vt:lpstr>EJECUCIÓN ACUMULADA DE GASTOS A AGOSTO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318</cp:revision>
  <cp:lastPrinted>2019-06-03T14:10:49Z</cp:lastPrinted>
  <dcterms:created xsi:type="dcterms:W3CDTF">2016-06-23T13:38:47Z</dcterms:created>
  <dcterms:modified xsi:type="dcterms:W3CDTF">2021-01-26T14:55:10Z</dcterms:modified>
</cp:coreProperties>
</file>