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265" r:id="rId12"/>
    <p:sldId id="359" r:id="rId13"/>
    <p:sldId id="271" r:id="rId14"/>
    <p:sldId id="301" r:id="rId15"/>
    <p:sldId id="304" r:id="rId16"/>
    <p:sldId id="307" r:id="rId17"/>
    <p:sldId id="332" r:id="rId18"/>
    <p:sldId id="308" r:id="rId19"/>
    <p:sldId id="312" r:id="rId20"/>
    <p:sldId id="313" r:id="rId21"/>
    <p:sldId id="314" r:id="rId22"/>
    <p:sldId id="316" r:id="rId23"/>
    <p:sldId id="336" r:id="rId24"/>
    <p:sldId id="317" r:id="rId25"/>
    <p:sldId id="318" r:id="rId26"/>
    <p:sldId id="337" r:id="rId27"/>
    <p:sldId id="319" r:id="rId28"/>
    <p:sldId id="33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48" r:id="rId40"/>
    <p:sldId id="349" r:id="rId41"/>
    <p:sldId id="350" r:id="rId42"/>
    <p:sldId id="351" r:id="rId43"/>
    <p:sldId id="356" r:id="rId44"/>
    <p:sldId id="372" r:id="rId45"/>
    <p:sldId id="357" r:id="rId46"/>
    <p:sldId id="373" r:id="rId47"/>
    <p:sldId id="358" r:id="rId48"/>
    <p:sldId id="374" r:id="rId49"/>
    <p:sldId id="375" r:id="rId50"/>
    <p:sldId id="376" r:id="rId51"/>
    <p:sldId id="377" r:id="rId52"/>
    <p:sldId id="378" r:id="rId53"/>
    <p:sldId id="366" r:id="rId54"/>
    <p:sldId id="367" r:id="rId55"/>
    <p:sldId id="368" r:id="rId56"/>
    <p:sldId id="369" r:id="rId57"/>
    <p:sldId id="365" r:id="rId5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1C-405D-A3D7-AF7271C417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1C-405D-A3D7-AF7271C417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1C-405D-A3D7-AF7271C417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1C-405D-A3D7-AF7271C417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1C-405D-A3D7-AF7271C417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1C-405D-A3D7-AF7271C417E7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C-405D-A3D7-AF7271C417E7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C-405D-A3D7-AF7271C417E7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C-405D-A3D7-AF7271C417E7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1C-405D-A3D7-AF7271C417E7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1C-405D-A3D7-AF7271C417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09'!$C$64:$C$68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SERVICIO DE LA DEUDA     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09'!$D$64:$D$68</c:f>
              <c:numCache>
                <c:formatCode>#,##0</c:formatCode>
                <c:ptCount val="5"/>
                <c:pt idx="0">
                  <c:v>677015981</c:v>
                </c:pt>
                <c:pt idx="1">
                  <c:v>9811453659</c:v>
                </c:pt>
                <c:pt idx="2">
                  <c:v>466442992</c:v>
                </c:pt>
                <c:pt idx="3">
                  <c:v>148580260</c:v>
                </c:pt>
                <c:pt idx="4">
                  <c:v>584372741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1C-405D-A3D7-AF7271C41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 dirty="0">
                <a:effectLst/>
              </a:rPr>
              <a:t>(en millones de $)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8-4EF8-B630-CC09CC1A842D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8-4EF8-B630-CC09CC1A842D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8-4EF8-B630-CC09CC1A842D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8-4EF8-B630-CC09CC1A842D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8-4EF8-B630-CC09CC1A842D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8-4EF8-B630-CC09CC1A842D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8-4EF8-B630-CC09CC1A842D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8-4EF8-B630-CC09CC1A8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09'!$I$63:$I$85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09'!$J$63:$J$85</c:f>
              <c:numCache>
                <c:formatCode>#,##0</c:formatCode>
                <c:ptCount val="23"/>
                <c:pt idx="0">
                  <c:v>6578189967000</c:v>
                </c:pt>
                <c:pt idx="1">
                  <c:v>32584814000</c:v>
                </c:pt>
                <c:pt idx="2">
                  <c:v>43344191000</c:v>
                </c:pt>
                <c:pt idx="3">
                  <c:v>362193519000</c:v>
                </c:pt>
                <c:pt idx="4">
                  <c:v>0</c:v>
                </c:pt>
                <c:pt idx="5">
                  <c:v>1099105723000</c:v>
                </c:pt>
                <c:pt idx="6">
                  <c:v>639110070000</c:v>
                </c:pt>
                <c:pt idx="7">
                  <c:v>707388000</c:v>
                </c:pt>
                <c:pt idx="8">
                  <c:v>2322512000</c:v>
                </c:pt>
                <c:pt idx="9">
                  <c:v>416996246000</c:v>
                </c:pt>
                <c:pt idx="10">
                  <c:v>65207061000</c:v>
                </c:pt>
                <c:pt idx="11">
                  <c:v>44607172000</c:v>
                </c:pt>
                <c:pt idx="12">
                  <c:v>44249837000</c:v>
                </c:pt>
                <c:pt idx="13">
                  <c:v>39680140000</c:v>
                </c:pt>
                <c:pt idx="14">
                  <c:v>59379444000</c:v>
                </c:pt>
                <c:pt idx="15">
                  <c:v>39779928000</c:v>
                </c:pt>
                <c:pt idx="16">
                  <c:v>57096706000</c:v>
                </c:pt>
                <c:pt idx="17">
                  <c:v>1093997000</c:v>
                </c:pt>
                <c:pt idx="18">
                  <c:v>874101000</c:v>
                </c:pt>
                <c:pt idx="19">
                  <c:v>637305000</c:v>
                </c:pt>
                <c:pt idx="20">
                  <c:v>677459000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8-4EF8-B630-CC09CC1A8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09'!$D$29:$O$29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6.5084318528782048E-2</c:v>
                </c:pt>
                <c:pt idx="2">
                  <c:v>8.4228421993873911E-2</c:v>
                </c:pt>
                <c:pt idx="3">
                  <c:v>7.3050275465165862E-2</c:v>
                </c:pt>
                <c:pt idx="4">
                  <c:v>7.1067808315730965E-2</c:v>
                </c:pt>
                <c:pt idx="5">
                  <c:v>9.7249922703266226E-2</c:v>
                </c:pt>
                <c:pt idx="6">
                  <c:v>5.997241335248172E-2</c:v>
                </c:pt>
                <c:pt idx="7">
                  <c:v>6.494137360458907E-2</c:v>
                </c:pt>
                <c:pt idx="8">
                  <c:v>7.0683783866128988E-2</c:v>
                </c:pt>
                <c:pt idx="9">
                  <c:v>9.1699481493897839E-2</c:v>
                </c:pt>
                <c:pt idx="10">
                  <c:v>9.7930754568635772E-2</c:v>
                </c:pt>
                <c:pt idx="11">
                  <c:v>0.12150653562581208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C-4E2D-B9E3-E653CB824310}"/>
            </c:ext>
          </c:extLst>
        </c:ser>
        <c:ser>
          <c:idx val="0"/>
          <c:order val="1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C-4E2D-B9E3-E653CB824310}"/>
            </c:ext>
          </c:extLst>
        </c:ser>
        <c:ser>
          <c:idx val="1"/>
          <c:order val="2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543862341922987E-2"/>
                  <c:y val="7.10163927642683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DC-4E2D-B9E3-E653CB824310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DC-4E2D-B9E3-E653CB824310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DC-4E2D-B9E3-E653CB824310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5DC-4E2D-B9E3-E653CB824310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DC-4E2D-B9E3-E653CB824310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DC-4E2D-B9E3-E653CB824310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09'!$D$31:$K$31</c:f>
              <c:numCache>
                <c:formatCode>0.0%</c:formatCode>
                <c:ptCount val="8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DC-4E2D-B9E3-E653CB8243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09'!$D$23:$O$23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0.12111535521904485</c:v>
                </c:pt>
                <c:pt idx="2">
                  <c:v>0.20428007711313179</c:v>
                </c:pt>
                <c:pt idx="3">
                  <c:v>0.27717433226389276</c:v>
                </c:pt>
                <c:pt idx="4">
                  <c:v>0.34856156529086202</c:v>
                </c:pt>
                <c:pt idx="5">
                  <c:v>0.44567805008435674</c:v>
                </c:pt>
                <c:pt idx="6">
                  <c:v>0.50602523428421642</c:v>
                </c:pt>
                <c:pt idx="7">
                  <c:v>0.57096649466815352</c:v>
                </c:pt>
                <c:pt idx="8">
                  <c:v>0.64165027853428258</c:v>
                </c:pt>
                <c:pt idx="9">
                  <c:v>0.73334976002818042</c:v>
                </c:pt>
                <c:pt idx="10">
                  <c:v>0.83066644934555178</c:v>
                </c:pt>
                <c:pt idx="11">
                  <c:v>0.95422017773676937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24-48FD-AA93-588727CA2AF5}"/>
            </c:ext>
          </c:extLst>
        </c:ser>
        <c:ser>
          <c:idx val="1"/>
          <c:order val="1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24-48FD-AA93-588727CA2AF5}"/>
            </c:ext>
          </c:extLst>
        </c:ser>
        <c:ser>
          <c:idx val="2"/>
          <c:order val="2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09'!$D$25:$K$25</c:f>
              <c:numCache>
                <c:formatCode>0.0%</c:formatCode>
                <c:ptCount val="8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24-48FD-AA93-588727CA2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0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AGOSTODE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</a:t>
            </a:r>
            <a:r>
              <a:rPr lang="es-CL"/>
              <a:t>, septiembre 2020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9E21B9E-DCF5-4E14-8ADB-9BD685692186}"/>
              </a:ext>
            </a:extLst>
          </p:cNvPr>
          <p:cNvSpPr txBox="1">
            <a:spLocks/>
          </p:cNvSpPr>
          <p:nvPr/>
        </p:nvSpPr>
        <p:spPr>
          <a:xfrm>
            <a:off x="393502" y="600691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37FCE1-ED8D-4DC7-8A69-2FBD2086C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83058"/>
              </p:ext>
            </p:extLst>
          </p:nvPr>
        </p:nvGraphicFramePr>
        <p:xfrm>
          <a:off x="409848" y="1657833"/>
          <a:ext cx="7927199" cy="4327381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921711859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916935243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741040762"/>
                    </a:ext>
                  </a:extLst>
                </a:gridCol>
                <a:gridCol w="2996609">
                  <a:extLst>
                    <a:ext uri="{9D8B030D-6E8A-4147-A177-3AD203B41FA5}">
                      <a16:colId xmlns:a16="http://schemas.microsoft.com/office/drawing/2014/main" val="421774746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05814520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02911555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19352841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920403181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3383573121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637785083"/>
                    </a:ext>
                  </a:extLst>
                </a:gridCol>
              </a:tblGrid>
              <a:tr h="1221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43958"/>
                  </a:ext>
                </a:extLst>
              </a:tr>
              <a:tr h="3739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990424"/>
                  </a:ext>
                </a:extLst>
              </a:tr>
              <a:tr h="1602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128.777.871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-5.165.607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72.664.464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548765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89.510.496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-3.404.548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52.503.013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15442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5.387.872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97646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47895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338787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14.793.482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936.610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8.735.199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941227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6.750.292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4.453.865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002451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47935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89948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261.128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083262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76540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30° transitorio, Ley N°21.040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196754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490.655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07866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469741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381.700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08406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7.552.535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-1.124.230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4.073.569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35742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2.557.796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1.261.240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592511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59795"/>
                  </a:ext>
                </a:extLst>
              </a:tr>
              <a:tr h="244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245.421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468546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4033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3.574.752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-15.345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2.470.907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878644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24.645.822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60053,2%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60053,2%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920712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052769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24.636.573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374254"/>
                  </a:ext>
                </a:extLst>
              </a:tr>
              <a:tr h="129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2.307.797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-630.958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253.353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44736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-41.958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925889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120.560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34.946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372480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09419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305.001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-365.000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749809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803.019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-245.123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186.792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8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90F120-E1CA-4DF4-9C8E-A6D733F22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250"/>
              </p:ext>
            </p:extLst>
          </p:nvPr>
        </p:nvGraphicFramePr>
        <p:xfrm>
          <a:off x="468918" y="1855332"/>
          <a:ext cx="7911813" cy="1902959"/>
        </p:xfrm>
        <a:graphic>
          <a:graphicData uri="http://schemas.openxmlformats.org/drawingml/2006/table">
            <a:tbl>
              <a:tblPr/>
              <a:tblGrid>
                <a:gridCol w="265142">
                  <a:extLst>
                    <a:ext uri="{9D8B030D-6E8A-4147-A177-3AD203B41FA5}">
                      <a16:colId xmlns:a16="http://schemas.microsoft.com/office/drawing/2014/main" val="2594478224"/>
                    </a:ext>
                  </a:extLst>
                </a:gridCol>
                <a:gridCol w="265142">
                  <a:extLst>
                    <a:ext uri="{9D8B030D-6E8A-4147-A177-3AD203B41FA5}">
                      <a16:colId xmlns:a16="http://schemas.microsoft.com/office/drawing/2014/main" val="1566103156"/>
                    </a:ext>
                  </a:extLst>
                </a:gridCol>
                <a:gridCol w="265142">
                  <a:extLst>
                    <a:ext uri="{9D8B030D-6E8A-4147-A177-3AD203B41FA5}">
                      <a16:colId xmlns:a16="http://schemas.microsoft.com/office/drawing/2014/main" val="54486543"/>
                    </a:ext>
                  </a:extLst>
                </a:gridCol>
                <a:gridCol w="2990792">
                  <a:extLst>
                    <a:ext uri="{9D8B030D-6E8A-4147-A177-3AD203B41FA5}">
                      <a16:colId xmlns:a16="http://schemas.microsoft.com/office/drawing/2014/main" val="161877619"/>
                    </a:ext>
                  </a:extLst>
                </a:gridCol>
                <a:gridCol w="710578">
                  <a:extLst>
                    <a:ext uri="{9D8B030D-6E8A-4147-A177-3AD203B41FA5}">
                      <a16:colId xmlns:a16="http://schemas.microsoft.com/office/drawing/2014/main" val="2974041913"/>
                    </a:ext>
                  </a:extLst>
                </a:gridCol>
                <a:gridCol w="710578">
                  <a:extLst>
                    <a:ext uri="{9D8B030D-6E8A-4147-A177-3AD203B41FA5}">
                      <a16:colId xmlns:a16="http://schemas.microsoft.com/office/drawing/2014/main" val="1716490388"/>
                    </a:ext>
                  </a:extLst>
                </a:gridCol>
                <a:gridCol w="710578">
                  <a:extLst>
                    <a:ext uri="{9D8B030D-6E8A-4147-A177-3AD203B41FA5}">
                      <a16:colId xmlns:a16="http://schemas.microsoft.com/office/drawing/2014/main" val="3379430298"/>
                    </a:ext>
                  </a:extLst>
                </a:gridCol>
                <a:gridCol w="710578">
                  <a:extLst>
                    <a:ext uri="{9D8B030D-6E8A-4147-A177-3AD203B41FA5}">
                      <a16:colId xmlns:a16="http://schemas.microsoft.com/office/drawing/2014/main" val="2104012244"/>
                    </a:ext>
                  </a:extLst>
                </a:gridCol>
                <a:gridCol w="646944">
                  <a:extLst>
                    <a:ext uri="{9D8B030D-6E8A-4147-A177-3AD203B41FA5}">
                      <a16:colId xmlns:a16="http://schemas.microsoft.com/office/drawing/2014/main" val="468883689"/>
                    </a:ext>
                  </a:extLst>
                </a:gridCol>
                <a:gridCol w="636339">
                  <a:extLst>
                    <a:ext uri="{9D8B030D-6E8A-4147-A177-3AD203B41FA5}">
                      <a16:colId xmlns:a16="http://schemas.microsoft.com/office/drawing/2014/main" val="321528003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392244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69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25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346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2.799.785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9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519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62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2.799.785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519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2.799.785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00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972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449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40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289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933" y="1543731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8B3DAC6-196E-459B-8226-4E58EBD58546}"/>
              </a:ext>
            </a:extLst>
          </p:cNvPr>
          <p:cNvSpPr txBox="1">
            <a:spLocks/>
          </p:cNvSpPr>
          <p:nvPr/>
        </p:nvSpPr>
        <p:spPr>
          <a:xfrm>
            <a:off x="395536" y="6135732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499D6E-1E70-4C7C-9AA0-3A5814D1E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07849"/>
              </p:ext>
            </p:extLst>
          </p:nvPr>
        </p:nvGraphicFramePr>
        <p:xfrm>
          <a:off x="494481" y="1805903"/>
          <a:ext cx="7910044" cy="4351337"/>
        </p:xfrm>
        <a:graphic>
          <a:graphicData uri="http://schemas.openxmlformats.org/drawingml/2006/table">
            <a:tbl>
              <a:tblPr/>
              <a:tblGrid>
                <a:gridCol w="265082">
                  <a:extLst>
                    <a:ext uri="{9D8B030D-6E8A-4147-A177-3AD203B41FA5}">
                      <a16:colId xmlns:a16="http://schemas.microsoft.com/office/drawing/2014/main" val="54664338"/>
                    </a:ext>
                  </a:extLst>
                </a:gridCol>
                <a:gridCol w="265082">
                  <a:extLst>
                    <a:ext uri="{9D8B030D-6E8A-4147-A177-3AD203B41FA5}">
                      <a16:colId xmlns:a16="http://schemas.microsoft.com/office/drawing/2014/main" val="870401551"/>
                    </a:ext>
                  </a:extLst>
                </a:gridCol>
                <a:gridCol w="265082">
                  <a:extLst>
                    <a:ext uri="{9D8B030D-6E8A-4147-A177-3AD203B41FA5}">
                      <a16:colId xmlns:a16="http://schemas.microsoft.com/office/drawing/2014/main" val="36750282"/>
                    </a:ext>
                  </a:extLst>
                </a:gridCol>
                <a:gridCol w="2990122">
                  <a:extLst>
                    <a:ext uri="{9D8B030D-6E8A-4147-A177-3AD203B41FA5}">
                      <a16:colId xmlns:a16="http://schemas.microsoft.com/office/drawing/2014/main" val="3610112528"/>
                    </a:ext>
                  </a:extLst>
                </a:gridCol>
                <a:gridCol w="710420">
                  <a:extLst>
                    <a:ext uri="{9D8B030D-6E8A-4147-A177-3AD203B41FA5}">
                      <a16:colId xmlns:a16="http://schemas.microsoft.com/office/drawing/2014/main" val="2551317231"/>
                    </a:ext>
                  </a:extLst>
                </a:gridCol>
                <a:gridCol w="710420">
                  <a:extLst>
                    <a:ext uri="{9D8B030D-6E8A-4147-A177-3AD203B41FA5}">
                      <a16:colId xmlns:a16="http://schemas.microsoft.com/office/drawing/2014/main" val="4179847159"/>
                    </a:ext>
                  </a:extLst>
                </a:gridCol>
                <a:gridCol w="710420">
                  <a:extLst>
                    <a:ext uri="{9D8B030D-6E8A-4147-A177-3AD203B41FA5}">
                      <a16:colId xmlns:a16="http://schemas.microsoft.com/office/drawing/2014/main" val="760840245"/>
                    </a:ext>
                  </a:extLst>
                </a:gridCol>
                <a:gridCol w="710420">
                  <a:extLst>
                    <a:ext uri="{9D8B030D-6E8A-4147-A177-3AD203B41FA5}">
                      <a16:colId xmlns:a16="http://schemas.microsoft.com/office/drawing/2014/main" val="1529911795"/>
                    </a:ext>
                  </a:extLst>
                </a:gridCol>
                <a:gridCol w="646800">
                  <a:extLst>
                    <a:ext uri="{9D8B030D-6E8A-4147-A177-3AD203B41FA5}">
                      <a16:colId xmlns:a16="http://schemas.microsoft.com/office/drawing/2014/main" val="2448083692"/>
                    </a:ext>
                  </a:extLst>
                </a:gridCol>
                <a:gridCol w="636196">
                  <a:extLst>
                    <a:ext uri="{9D8B030D-6E8A-4147-A177-3AD203B41FA5}">
                      <a16:colId xmlns:a16="http://schemas.microsoft.com/office/drawing/2014/main" val="2633323256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37885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808131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53.157.537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-913.539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15.559.756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77804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44.649.230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-1.923.331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14.561.555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46651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4188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6924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44.649.160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-1.923.331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14.561.555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5330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5.235.173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8537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3.244.579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941.433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9886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298.120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08850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07164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97.097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2083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1.813.732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928.503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44145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314.962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52925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-273.331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524.104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2173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2.406.087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634.984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391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1.295.044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26835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3.540.975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38216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4.356.217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699.306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4215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1459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1.075.872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2448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1.075.872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9231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13811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9548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35179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79313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49971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998.201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99820,1%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0109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998.201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99820,1%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609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865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6432" y="1696658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1517AC3-C71C-4B95-BCAE-257F26FAE187}"/>
              </a:ext>
            </a:extLst>
          </p:cNvPr>
          <p:cNvSpPr txBox="1">
            <a:spLocks/>
          </p:cNvSpPr>
          <p:nvPr/>
        </p:nvSpPr>
        <p:spPr>
          <a:xfrm>
            <a:off x="323528" y="5500641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D1C9D5D-D0B1-4803-8FDE-18CFA66AD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117028"/>
              </p:ext>
            </p:extLst>
          </p:nvPr>
        </p:nvGraphicFramePr>
        <p:xfrm>
          <a:off x="416432" y="1988840"/>
          <a:ext cx="7944342" cy="3472901"/>
        </p:xfrm>
        <a:graphic>
          <a:graphicData uri="http://schemas.openxmlformats.org/drawingml/2006/table">
            <a:tbl>
              <a:tblPr/>
              <a:tblGrid>
                <a:gridCol w="266232">
                  <a:extLst>
                    <a:ext uri="{9D8B030D-6E8A-4147-A177-3AD203B41FA5}">
                      <a16:colId xmlns:a16="http://schemas.microsoft.com/office/drawing/2014/main" val="873880153"/>
                    </a:ext>
                  </a:extLst>
                </a:gridCol>
                <a:gridCol w="266232">
                  <a:extLst>
                    <a:ext uri="{9D8B030D-6E8A-4147-A177-3AD203B41FA5}">
                      <a16:colId xmlns:a16="http://schemas.microsoft.com/office/drawing/2014/main" val="2684402305"/>
                    </a:ext>
                  </a:extLst>
                </a:gridCol>
                <a:gridCol w="266232">
                  <a:extLst>
                    <a:ext uri="{9D8B030D-6E8A-4147-A177-3AD203B41FA5}">
                      <a16:colId xmlns:a16="http://schemas.microsoft.com/office/drawing/2014/main" val="2662299930"/>
                    </a:ext>
                  </a:extLst>
                </a:gridCol>
                <a:gridCol w="3003087">
                  <a:extLst>
                    <a:ext uri="{9D8B030D-6E8A-4147-A177-3AD203B41FA5}">
                      <a16:colId xmlns:a16="http://schemas.microsoft.com/office/drawing/2014/main" val="2973133038"/>
                    </a:ext>
                  </a:extLst>
                </a:gridCol>
                <a:gridCol w="713500">
                  <a:extLst>
                    <a:ext uri="{9D8B030D-6E8A-4147-A177-3AD203B41FA5}">
                      <a16:colId xmlns:a16="http://schemas.microsoft.com/office/drawing/2014/main" val="1283140560"/>
                    </a:ext>
                  </a:extLst>
                </a:gridCol>
                <a:gridCol w="713500">
                  <a:extLst>
                    <a:ext uri="{9D8B030D-6E8A-4147-A177-3AD203B41FA5}">
                      <a16:colId xmlns:a16="http://schemas.microsoft.com/office/drawing/2014/main" val="2575478398"/>
                    </a:ext>
                  </a:extLst>
                </a:gridCol>
                <a:gridCol w="713500">
                  <a:extLst>
                    <a:ext uri="{9D8B030D-6E8A-4147-A177-3AD203B41FA5}">
                      <a16:colId xmlns:a16="http://schemas.microsoft.com/office/drawing/2014/main" val="1685700142"/>
                    </a:ext>
                  </a:extLst>
                </a:gridCol>
                <a:gridCol w="713500">
                  <a:extLst>
                    <a:ext uri="{9D8B030D-6E8A-4147-A177-3AD203B41FA5}">
                      <a16:colId xmlns:a16="http://schemas.microsoft.com/office/drawing/2014/main" val="620157294"/>
                    </a:ext>
                  </a:extLst>
                </a:gridCol>
                <a:gridCol w="649604">
                  <a:extLst>
                    <a:ext uri="{9D8B030D-6E8A-4147-A177-3AD203B41FA5}">
                      <a16:colId xmlns:a16="http://schemas.microsoft.com/office/drawing/2014/main" val="3327389806"/>
                    </a:ext>
                  </a:extLst>
                </a:gridCol>
                <a:gridCol w="638955">
                  <a:extLst>
                    <a:ext uri="{9D8B030D-6E8A-4147-A177-3AD203B41FA5}">
                      <a16:colId xmlns:a16="http://schemas.microsoft.com/office/drawing/2014/main" val="37226480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286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446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25.478.519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6.159.959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28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23.682.134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-3.103.410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4.520.968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273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134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584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23.518.786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-3.266.688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4.520.968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39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4.207.265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4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083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140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2.426.630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532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090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1.247.892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-1.131.955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8555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01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331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72919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462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32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91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60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057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432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76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020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4065FE6-48E8-4FE5-BF6F-AA7B00C1F101}"/>
              </a:ext>
            </a:extLst>
          </p:cNvPr>
          <p:cNvSpPr txBox="1">
            <a:spLocks/>
          </p:cNvSpPr>
          <p:nvPr/>
        </p:nvSpPr>
        <p:spPr>
          <a:xfrm>
            <a:off x="495646" y="5458527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C581A6-7F36-4CDE-B978-D9BCB3BFA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53210"/>
              </p:ext>
            </p:extLst>
          </p:nvPr>
        </p:nvGraphicFramePr>
        <p:xfrm>
          <a:off x="521257" y="1826193"/>
          <a:ext cx="7920948" cy="3632334"/>
        </p:xfrm>
        <a:graphic>
          <a:graphicData uri="http://schemas.openxmlformats.org/drawingml/2006/table">
            <a:tbl>
              <a:tblPr/>
              <a:tblGrid>
                <a:gridCol w="287721">
                  <a:extLst>
                    <a:ext uri="{9D8B030D-6E8A-4147-A177-3AD203B41FA5}">
                      <a16:colId xmlns:a16="http://schemas.microsoft.com/office/drawing/2014/main" val="3370688768"/>
                    </a:ext>
                  </a:extLst>
                </a:gridCol>
                <a:gridCol w="287721">
                  <a:extLst>
                    <a:ext uri="{9D8B030D-6E8A-4147-A177-3AD203B41FA5}">
                      <a16:colId xmlns:a16="http://schemas.microsoft.com/office/drawing/2014/main" val="2369911231"/>
                    </a:ext>
                  </a:extLst>
                </a:gridCol>
                <a:gridCol w="287721">
                  <a:extLst>
                    <a:ext uri="{9D8B030D-6E8A-4147-A177-3AD203B41FA5}">
                      <a16:colId xmlns:a16="http://schemas.microsoft.com/office/drawing/2014/main" val="3081380535"/>
                    </a:ext>
                  </a:extLst>
                </a:gridCol>
                <a:gridCol w="2580854">
                  <a:extLst>
                    <a:ext uri="{9D8B030D-6E8A-4147-A177-3AD203B41FA5}">
                      <a16:colId xmlns:a16="http://schemas.microsoft.com/office/drawing/2014/main" val="2588877807"/>
                    </a:ext>
                  </a:extLst>
                </a:gridCol>
                <a:gridCol w="771091">
                  <a:extLst>
                    <a:ext uri="{9D8B030D-6E8A-4147-A177-3AD203B41FA5}">
                      <a16:colId xmlns:a16="http://schemas.microsoft.com/office/drawing/2014/main" val="3659142897"/>
                    </a:ext>
                  </a:extLst>
                </a:gridCol>
                <a:gridCol w="771091">
                  <a:extLst>
                    <a:ext uri="{9D8B030D-6E8A-4147-A177-3AD203B41FA5}">
                      <a16:colId xmlns:a16="http://schemas.microsoft.com/office/drawing/2014/main" val="1987138056"/>
                    </a:ext>
                  </a:extLst>
                </a:gridCol>
                <a:gridCol w="771091">
                  <a:extLst>
                    <a:ext uri="{9D8B030D-6E8A-4147-A177-3AD203B41FA5}">
                      <a16:colId xmlns:a16="http://schemas.microsoft.com/office/drawing/2014/main" val="2250748789"/>
                    </a:ext>
                  </a:extLst>
                </a:gridCol>
                <a:gridCol w="771091">
                  <a:extLst>
                    <a:ext uri="{9D8B030D-6E8A-4147-A177-3AD203B41FA5}">
                      <a16:colId xmlns:a16="http://schemas.microsoft.com/office/drawing/2014/main" val="3179994772"/>
                    </a:ext>
                  </a:extLst>
                </a:gridCol>
                <a:gridCol w="702038">
                  <a:extLst>
                    <a:ext uri="{9D8B030D-6E8A-4147-A177-3AD203B41FA5}">
                      <a16:colId xmlns:a16="http://schemas.microsoft.com/office/drawing/2014/main" val="3703974781"/>
                    </a:ext>
                  </a:extLst>
                </a:gridCol>
                <a:gridCol w="690529">
                  <a:extLst>
                    <a:ext uri="{9D8B030D-6E8A-4147-A177-3AD203B41FA5}">
                      <a16:colId xmlns:a16="http://schemas.microsoft.com/office/drawing/2014/main" val="1518631901"/>
                    </a:ext>
                  </a:extLst>
                </a:gridCol>
              </a:tblGrid>
              <a:tr h="1377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839623"/>
                  </a:ext>
                </a:extLst>
              </a:tr>
              <a:tr h="4217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01934"/>
                  </a:ext>
                </a:extLst>
              </a:tr>
              <a:tr h="1807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58.283.513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-1.656.555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38.739.822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526121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47.149.285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32.962.501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52474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71066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244186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47.149.215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32.962.501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454743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19.258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171391"/>
                  </a:ext>
                </a:extLst>
              </a:tr>
              <a:tr h="275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2.213.070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49028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30.059.008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002318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1.616.418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591.045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81611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57047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6.481.486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96495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6.481.486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455386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11.038.783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5.682.876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111298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732686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75313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4.659.482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94773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1.141.853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738317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1.141.853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36252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72150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43991"/>
                  </a:ext>
                </a:extLst>
              </a:tr>
              <a:tr h="137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301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830E7AB-BC35-433A-BE98-1AEF95FD3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46131"/>
              </p:ext>
            </p:extLst>
          </p:nvPr>
        </p:nvGraphicFramePr>
        <p:xfrm>
          <a:off x="467544" y="1953131"/>
          <a:ext cx="7938210" cy="3248662"/>
        </p:xfrm>
        <a:graphic>
          <a:graphicData uri="http://schemas.openxmlformats.org/drawingml/2006/table">
            <a:tbl>
              <a:tblPr/>
              <a:tblGrid>
                <a:gridCol w="256983">
                  <a:extLst>
                    <a:ext uri="{9D8B030D-6E8A-4147-A177-3AD203B41FA5}">
                      <a16:colId xmlns:a16="http://schemas.microsoft.com/office/drawing/2014/main" val="1094231178"/>
                    </a:ext>
                  </a:extLst>
                </a:gridCol>
                <a:gridCol w="256983">
                  <a:extLst>
                    <a:ext uri="{9D8B030D-6E8A-4147-A177-3AD203B41FA5}">
                      <a16:colId xmlns:a16="http://schemas.microsoft.com/office/drawing/2014/main" val="4203615737"/>
                    </a:ext>
                  </a:extLst>
                </a:gridCol>
                <a:gridCol w="256983">
                  <a:extLst>
                    <a:ext uri="{9D8B030D-6E8A-4147-A177-3AD203B41FA5}">
                      <a16:colId xmlns:a16="http://schemas.microsoft.com/office/drawing/2014/main" val="3257034444"/>
                    </a:ext>
                  </a:extLst>
                </a:gridCol>
                <a:gridCol w="3168603">
                  <a:extLst>
                    <a:ext uri="{9D8B030D-6E8A-4147-A177-3AD203B41FA5}">
                      <a16:colId xmlns:a16="http://schemas.microsoft.com/office/drawing/2014/main" val="2052497151"/>
                    </a:ext>
                  </a:extLst>
                </a:gridCol>
                <a:gridCol w="688715">
                  <a:extLst>
                    <a:ext uri="{9D8B030D-6E8A-4147-A177-3AD203B41FA5}">
                      <a16:colId xmlns:a16="http://schemas.microsoft.com/office/drawing/2014/main" val="3524011687"/>
                    </a:ext>
                  </a:extLst>
                </a:gridCol>
                <a:gridCol w="688715">
                  <a:extLst>
                    <a:ext uri="{9D8B030D-6E8A-4147-A177-3AD203B41FA5}">
                      <a16:colId xmlns:a16="http://schemas.microsoft.com/office/drawing/2014/main" val="3904771962"/>
                    </a:ext>
                  </a:extLst>
                </a:gridCol>
                <a:gridCol w="688715">
                  <a:extLst>
                    <a:ext uri="{9D8B030D-6E8A-4147-A177-3AD203B41FA5}">
                      <a16:colId xmlns:a16="http://schemas.microsoft.com/office/drawing/2014/main" val="2444166311"/>
                    </a:ext>
                  </a:extLst>
                </a:gridCol>
                <a:gridCol w="688715">
                  <a:extLst>
                    <a:ext uri="{9D8B030D-6E8A-4147-A177-3AD203B41FA5}">
                      <a16:colId xmlns:a16="http://schemas.microsoft.com/office/drawing/2014/main" val="1006931785"/>
                    </a:ext>
                  </a:extLst>
                </a:gridCol>
                <a:gridCol w="627039">
                  <a:extLst>
                    <a:ext uri="{9D8B030D-6E8A-4147-A177-3AD203B41FA5}">
                      <a16:colId xmlns:a16="http://schemas.microsoft.com/office/drawing/2014/main" val="462461121"/>
                    </a:ext>
                  </a:extLst>
                </a:gridCol>
                <a:gridCol w="616759">
                  <a:extLst>
                    <a:ext uri="{9D8B030D-6E8A-4147-A177-3AD203B41FA5}">
                      <a16:colId xmlns:a16="http://schemas.microsoft.com/office/drawing/2014/main" val="3508060453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09682"/>
                  </a:ext>
                </a:extLst>
              </a:tr>
              <a:tr h="3754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622861"/>
                  </a:ext>
                </a:extLst>
              </a:tr>
              <a:tr h="1609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6.291.724.984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-6.805.516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4.065.881.531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65516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6.248.569.359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6.221.135.636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-27.433.723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3.998.946.929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1673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5.258.551.854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5.228.842.131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-29.709.723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3.385.961.567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13276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65.952.388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65.994.373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59.988.794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8542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2.382.057.632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2008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2.044.924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3327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73.852.574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-8.469.530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45.599.524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01776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94317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23.892.216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88578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38.805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70863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32.735.209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4123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820.085.996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-19.017.009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523.022.861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58771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98.594.602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16510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314.613.878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-2.265.169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217.987.000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39731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157.949.498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55481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157.949.498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67665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732.777.321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735.053.321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455.035.864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819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5.391.597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30549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1.117.318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06744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21.196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1.574.001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78737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4.284.307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42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79F2FCB-B080-41C6-82DE-09989ABED7DE}"/>
              </a:ext>
            </a:extLst>
          </p:cNvPr>
          <p:cNvSpPr txBox="1">
            <a:spLocks/>
          </p:cNvSpPr>
          <p:nvPr/>
        </p:nvSpPr>
        <p:spPr>
          <a:xfrm>
            <a:off x="443963" y="6113700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EFBC2B7-3357-4D89-80E6-F273150FD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7270"/>
              </p:ext>
            </p:extLst>
          </p:nvPr>
        </p:nvGraphicFramePr>
        <p:xfrm>
          <a:off x="473432" y="1803196"/>
          <a:ext cx="7927199" cy="4313183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2315845412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409509026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243740249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1611351263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19664004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221323530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70314140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969895160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4000420510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4131550163"/>
                    </a:ext>
                  </a:extLst>
                </a:gridCol>
              </a:tblGrid>
              <a:tr h="1232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394905"/>
                  </a:ext>
                </a:extLst>
              </a:tr>
              <a:tr h="3697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41417"/>
                  </a:ext>
                </a:extLst>
              </a:tr>
              <a:tr h="246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37.914.266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28967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29.895.204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68086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2.025.202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00806"/>
                  </a:ext>
                </a:extLst>
              </a:tr>
              <a:tr h="246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53.112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49186"/>
                  </a:ext>
                </a:extLst>
              </a:tr>
              <a:tr h="246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63634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4.155.229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2.029.534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4918"/>
                  </a:ext>
                </a:extLst>
              </a:tr>
              <a:tr h="246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258.224.878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7262"/>
                  </a:ext>
                </a:extLst>
              </a:tr>
              <a:tr h="246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2.065.187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29726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359426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2.503.867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395453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1.333.012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446269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1.287.120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98283"/>
                  </a:ext>
                </a:extLst>
              </a:tr>
              <a:tr h="246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53.712.084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340081"/>
                  </a:ext>
                </a:extLst>
              </a:tr>
              <a:tr h="246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51.623.175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742624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04355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146.061.746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8219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46.306.396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11927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44.683.334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63859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44.683.334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854480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060316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96159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87295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63039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262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FCB0840-F3DD-4914-ADB0-752B891E4609}"/>
              </a:ext>
            </a:extLst>
          </p:cNvPr>
          <p:cNvSpPr txBox="1">
            <a:spLocks/>
          </p:cNvSpPr>
          <p:nvPr/>
        </p:nvSpPr>
        <p:spPr>
          <a:xfrm>
            <a:off x="395536" y="3714580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9B396EF-2C02-420D-B48C-52DCA1693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15302"/>
              </p:ext>
            </p:extLst>
          </p:nvPr>
        </p:nvGraphicFramePr>
        <p:xfrm>
          <a:off x="482922" y="2015389"/>
          <a:ext cx="7927197" cy="1668225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91982417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412216381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321714904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215039643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8284681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8405191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44451025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801578607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1064395911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524701629"/>
                    </a:ext>
                  </a:extLst>
                </a:gridCol>
              </a:tblGrid>
              <a:tr h="1247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8370"/>
                  </a:ext>
                </a:extLst>
              </a:tr>
              <a:tr h="3819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43614"/>
                  </a:ext>
                </a:extLst>
              </a:tr>
              <a:tr h="1637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4.418.281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2.670.809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35126"/>
                  </a:ext>
                </a:extLst>
              </a:tr>
              <a:tr h="1247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4.183.116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2.567.404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02748"/>
                  </a:ext>
                </a:extLst>
              </a:tr>
              <a:tr h="1247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17210"/>
                  </a:ext>
                </a:extLst>
              </a:tr>
              <a:tr h="1247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577234"/>
                  </a:ext>
                </a:extLst>
              </a:tr>
              <a:tr h="1247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73834"/>
                  </a:ext>
                </a:extLst>
              </a:tr>
              <a:tr h="1247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176"/>
                  </a:ext>
                </a:extLst>
              </a:tr>
              <a:tr h="1247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28144"/>
                  </a:ext>
                </a:extLst>
              </a:tr>
              <a:tr h="1247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08786"/>
                  </a:ext>
                </a:extLst>
              </a:tr>
              <a:tr h="1247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3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140858-4B98-48D3-8206-7DAC2E4F3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338856"/>
              </p:ext>
            </p:extLst>
          </p:nvPr>
        </p:nvGraphicFramePr>
        <p:xfrm>
          <a:off x="529948" y="1772816"/>
          <a:ext cx="7910073" cy="2457989"/>
        </p:xfrm>
        <a:graphic>
          <a:graphicData uri="http://schemas.openxmlformats.org/drawingml/2006/table">
            <a:tbl>
              <a:tblPr/>
              <a:tblGrid>
                <a:gridCol w="265083">
                  <a:extLst>
                    <a:ext uri="{9D8B030D-6E8A-4147-A177-3AD203B41FA5}">
                      <a16:colId xmlns:a16="http://schemas.microsoft.com/office/drawing/2014/main" val="130971047"/>
                    </a:ext>
                  </a:extLst>
                </a:gridCol>
                <a:gridCol w="265083">
                  <a:extLst>
                    <a:ext uri="{9D8B030D-6E8A-4147-A177-3AD203B41FA5}">
                      <a16:colId xmlns:a16="http://schemas.microsoft.com/office/drawing/2014/main" val="3642617260"/>
                    </a:ext>
                  </a:extLst>
                </a:gridCol>
                <a:gridCol w="265083">
                  <a:extLst>
                    <a:ext uri="{9D8B030D-6E8A-4147-A177-3AD203B41FA5}">
                      <a16:colId xmlns:a16="http://schemas.microsoft.com/office/drawing/2014/main" val="3993433788"/>
                    </a:ext>
                  </a:extLst>
                </a:gridCol>
                <a:gridCol w="2990135">
                  <a:extLst>
                    <a:ext uri="{9D8B030D-6E8A-4147-A177-3AD203B41FA5}">
                      <a16:colId xmlns:a16="http://schemas.microsoft.com/office/drawing/2014/main" val="2746791496"/>
                    </a:ext>
                  </a:extLst>
                </a:gridCol>
                <a:gridCol w="710422">
                  <a:extLst>
                    <a:ext uri="{9D8B030D-6E8A-4147-A177-3AD203B41FA5}">
                      <a16:colId xmlns:a16="http://schemas.microsoft.com/office/drawing/2014/main" val="3720565973"/>
                    </a:ext>
                  </a:extLst>
                </a:gridCol>
                <a:gridCol w="710422">
                  <a:extLst>
                    <a:ext uri="{9D8B030D-6E8A-4147-A177-3AD203B41FA5}">
                      <a16:colId xmlns:a16="http://schemas.microsoft.com/office/drawing/2014/main" val="1182450690"/>
                    </a:ext>
                  </a:extLst>
                </a:gridCol>
                <a:gridCol w="710422">
                  <a:extLst>
                    <a:ext uri="{9D8B030D-6E8A-4147-A177-3AD203B41FA5}">
                      <a16:colId xmlns:a16="http://schemas.microsoft.com/office/drawing/2014/main" val="299860729"/>
                    </a:ext>
                  </a:extLst>
                </a:gridCol>
                <a:gridCol w="710422">
                  <a:extLst>
                    <a:ext uri="{9D8B030D-6E8A-4147-A177-3AD203B41FA5}">
                      <a16:colId xmlns:a16="http://schemas.microsoft.com/office/drawing/2014/main" val="196372610"/>
                    </a:ext>
                  </a:extLst>
                </a:gridCol>
                <a:gridCol w="646802">
                  <a:extLst>
                    <a:ext uri="{9D8B030D-6E8A-4147-A177-3AD203B41FA5}">
                      <a16:colId xmlns:a16="http://schemas.microsoft.com/office/drawing/2014/main" val="940749598"/>
                    </a:ext>
                  </a:extLst>
                </a:gridCol>
                <a:gridCol w="636199">
                  <a:extLst>
                    <a:ext uri="{9D8B030D-6E8A-4147-A177-3AD203B41FA5}">
                      <a16:colId xmlns:a16="http://schemas.microsoft.com/office/drawing/2014/main" val="13977908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0422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487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32.151.852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19.869.549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35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26.065.108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16.685.844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55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5.416.424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547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358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19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52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30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20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864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141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28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-162.622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644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20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27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43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E0BD3A-3F00-483E-AE23-45EEAB8D5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29963"/>
              </p:ext>
            </p:extLst>
          </p:nvPr>
        </p:nvGraphicFramePr>
        <p:xfrm>
          <a:off x="466343" y="1847088"/>
          <a:ext cx="7886699" cy="2672558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1642634624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710876500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628418558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24199161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868278416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659255192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824796959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621640320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1436898574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1005274473"/>
                    </a:ext>
                  </a:extLst>
                </a:gridCol>
              </a:tblGrid>
              <a:tr h="1250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624418"/>
                  </a:ext>
                </a:extLst>
              </a:tr>
              <a:tr h="3829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91860"/>
                  </a:ext>
                </a:extLst>
              </a:tr>
              <a:tr h="1641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43.736.761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392.570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12.782.135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26264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11.799.906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-38.951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7.315.037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245133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1.900.717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-204.239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824.360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4790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3.508.286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22802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3.508.286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804993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2.140.377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529757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4.206.619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1.312.152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882623"/>
                  </a:ext>
                </a:extLst>
              </a:tr>
              <a:tr h="250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55.757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6016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325.975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-149.767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157.568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88122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-37.616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692990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005194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40.340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791466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278.731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-91.248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139.409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36107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976.884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97688,4%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339865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976.884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97688,4%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33616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4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92113"/>
              </p:ext>
            </p:extLst>
          </p:nvPr>
        </p:nvGraphicFramePr>
        <p:xfrm>
          <a:off x="1403647" y="1916831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877" y="1417399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38C86B-5270-4E7D-B481-097326717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747173"/>
              </p:ext>
            </p:extLst>
          </p:nvPr>
        </p:nvGraphicFramePr>
        <p:xfrm>
          <a:off x="470876" y="1773732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1718667821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583088471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775460662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224060345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75735371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39138974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67855102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072671451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1814836253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974949157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192393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3717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358.421.977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-3.771.542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204.692.315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3558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3.661.447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119.026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2.294.460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55608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900.583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-65.480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391.085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19134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342.542.272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198.737.629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8015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342.501.232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198.737.629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664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339.478.262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197.401.907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4986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1.335.722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747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53663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0515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2624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2700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-3.785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1763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3559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55639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3.247.675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6861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3.247.675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05803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3.247.675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7137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3014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74002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037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EA121A-0711-4D97-AB3A-538C1EC3A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89621"/>
              </p:ext>
            </p:extLst>
          </p:nvPr>
        </p:nvGraphicFramePr>
        <p:xfrm>
          <a:off x="477783" y="1828422"/>
          <a:ext cx="8050050" cy="3609517"/>
        </p:xfrm>
        <a:graphic>
          <a:graphicData uri="http://schemas.openxmlformats.org/drawingml/2006/table">
            <a:tbl>
              <a:tblPr/>
              <a:tblGrid>
                <a:gridCol w="269774">
                  <a:extLst>
                    <a:ext uri="{9D8B030D-6E8A-4147-A177-3AD203B41FA5}">
                      <a16:colId xmlns:a16="http://schemas.microsoft.com/office/drawing/2014/main" val="2175649294"/>
                    </a:ext>
                  </a:extLst>
                </a:gridCol>
                <a:gridCol w="269774">
                  <a:extLst>
                    <a:ext uri="{9D8B030D-6E8A-4147-A177-3AD203B41FA5}">
                      <a16:colId xmlns:a16="http://schemas.microsoft.com/office/drawing/2014/main" val="3804695151"/>
                    </a:ext>
                  </a:extLst>
                </a:gridCol>
                <a:gridCol w="269774">
                  <a:extLst>
                    <a:ext uri="{9D8B030D-6E8A-4147-A177-3AD203B41FA5}">
                      <a16:colId xmlns:a16="http://schemas.microsoft.com/office/drawing/2014/main" val="3858211049"/>
                    </a:ext>
                  </a:extLst>
                </a:gridCol>
                <a:gridCol w="3043047">
                  <a:extLst>
                    <a:ext uri="{9D8B030D-6E8A-4147-A177-3AD203B41FA5}">
                      <a16:colId xmlns:a16="http://schemas.microsoft.com/office/drawing/2014/main" val="1242233512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3841472642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1105978442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690441331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205267522"/>
                    </a:ext>
                  </a:extLst>
                </a:gridCol>
                <a:gridCol w="658248">
                  <a:extLst>
                    <a:ext uri="{9D8B030D-6E8A-4147-A177-3AD203B41FA5}">
                      <a16:colId xmlns:a16="http://schemas.microsoft.com/office/drawing/2014/main" val="4134191252"/>
                    </a:ext>
                  </a:extLst>
                </a:gridCol>
                <a:gridCol w="647457">
                  <a:extLst>
                    <a:ext uri="{9D8B030D-6E8A-4147-A177-3AD203B41FA5}">
                      <a16:colId xmlns:a16="http://schemas.microsoft.com/office/drawing/2014/main" val="4188152543"/>
                    </a:ext>
                  </a:extLst>
                </a:gridCol>
              </a:tblGrid>
              <a:tr h="1269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130652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24242"/>
                  </a:ext>
                </a:extLst>
              </a:tr>
              <a:tr h="1665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728.164.191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451.461.073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57051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21.186.313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9951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5.472.158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3.083.392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69033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27939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31305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674.102.867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410.983.003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8954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674.102.867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410.983.003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68503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JUNJI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90.212.265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43.470.856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559070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133947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Educación Básica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220.303.496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28190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7365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88491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de Vacaciones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2.995.655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6978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Kinder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19.680.753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061117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Enseñanza Media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89.588.968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55288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Refuerzo Educativo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03033"/>
                  </a:ext>
                </a:extLst>
              </a:tr>
              <a:tr h="134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Prekinder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16.098.959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357837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Alimentacion Especial para Estudiantes Adultos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3.922.517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52014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Alimentación para Actividades Extraescolares en liceos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30351"/>
                  </a:ext>
                </a:extLst>
              </a:tr>
              <a:tr h="2538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Reescolarización plan 12 años escolaridad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765902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11.888.258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28067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1.931.027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909378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SENAME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93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1"/>
            <a:ext cx="8210798" cy="317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84" y="919994"/>
            <a:ext cx="80648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528DA25-EDE8-4473-871A-E0EE8221220E}"/>
              </a:ext>
            </a:extLst>
          </p:cNvPr>
          <p:cNvSpPr txBox="1">
            <a:spLocks/>
          </p:cNvSpPr>
          <p:nvPr/>
        </p:nvSpPr>
        <p:spPr>
          <a:xfrm>
            <a:off x="467544" y="4330177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C08E68-FA4D-488D-BAA8-B845A8E06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50737"/>
              </p:ext>
            </p:extLst>
          </p:nvPr>
        </p:nvGraphicFramePr>
        <p:xfrm>
          <a:off x="539552" y="1869979"/>
          <a:ext cx="8041490" cy="2420694"/>
        </p:xfrm>
        <a:graphic>
          <a:graphicData uri="http://schemas.openxmlformats.org/drawingml/2006/table">
            <a:tbl>
              <a:tblPr/>
              <a:tblGrid>
                <a:gridCol w="269487">
                  <a:extLst>
                    <a:ext uri="{9D8B030D-6E8A-4147-A177-3AD203B41FA5}">
                      <a16:colId xmlns:a16="http://schemas.microsoft.com/office/drawing/2014/main" val="775561638"/>
                    </a:ext>
                  </a:extLst>
                </a:gridCol>
                <a:gridCol w="269487">
                  <a:extLst>
                    <a:ext uri="{9D8B030D-6E8A-4147-A177-3AD203B41FA5}">
                      <a16:colId xmlns:a16="http://schemas.microsoft.com/office/drawing/2014/main" val="3492272084"/>
                    </a:ext>
                  </a:extLst>
                </a:gridCol>
                <a:gridCol w="269487">
                  <a:extLst>
                    <a:ext uri="{9D8B030D-6E8A-4147-A177-3AD203B41FA5}">
                      <a16:colId xmlns:a16="http://schemas.microsoft.com/office/drawing/2014/main" val="3716482750"/>
                    </a:ext>
                  </a:extLst>
                </a:gridCol>
                <a:gridCol w="3039812">
                  <a:extLst>
                    <a:ext uri="{9D8B030D-6E8A-4147-A177-3AD203B41FA5}">
                      <a16:colId xmlns:a16="http://schemas.microsoft.com/office/drawing/2014/main" val="3657737125"/>
                    </a:ext>
                  </a:extLst>
                </a:gridCol>
                <a:gridCol w="722225">
                  <a:extLst>
                    <a:ext uri="{9D8B030D-6E8A-4147-A177-3AD203B41FA5}">
                      <a16:colId xmlns:a16="http://schemas.microsoft.com/office/drawing/2014/main" val="88630258"/>
                    </a:ext>
                  </a:extLst>
                </a:gridCol>
                <a:gridCol w="722225">
                  <a:extLst>
                    <a:ext uri="{9D8B030D-6E8A-4147-A177-3AD203B41FA5}">
                      <a16:colId xmlns:a16="http://schemas.microsoft.com/office/drawing/2014/main" val="1600338139"/>
                    </a:ext>
                  </a:extLst>
                </a:gridCol>
                <a:gridCol w="722225">
                  <a:extLst>
                    <a:ext uri="{9D8B030D-6E8A-4147-A177-3AD203B41FA5}">
                      <a16:colId xmlns:a16="http://schemas.microsoft.com/office/drawing/2014/main" val="471731576"/>
                    </a:ext>
                  </a:extLst>
                </a:gridCol>
                <a:gridCol w="722225">
                  <a:extLst>
                    <a:ext uri="{9D8B030D-6E8A-4147-A177-3AD203B41FA5}">
                      <a16:colId xmlns:a16="http://schemas.microsoft.com/office/drawing/2014/main" val="3231271349"/>
                    </a:ext>
                  </a:extLst>
                </a:gridCol>
                <a:gridCol w="657548">
                  <a:extLst>
                    <a:ext uri="{9D8B030D-6E8A-4147-A177-3AD203B41FA5}">
                      <a16:colId xmlns:a16="http://schemas.microsoft.com/office/drawing/2014/main" val="173807284"/>
                    </a:ext>
                  </a:extLst>
                </a:gridCol>
                <a:gridCol w="646769">
                  <a:extLst>
                    <a:ext uri="{9D8B030D-6E8A-4147-A177-3AD203B41FA5}">
                      <a16:colId xmlns:a16="http://schemas.microsoft.com/office/drawing/2014/main" val="3590067576"/>
                    </a:ext>
                  </a:extLst>
                </a:gridCol>
              </a:tblGrid>
              <a:tr h="1274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159"/>
                  </a:ext>
                </a:extLst>
              </a:tr>
              <a:tr h="3822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606754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18.370.000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8357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18.370.000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577944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798062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49605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98821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29247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3796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18318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68916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5937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8143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94931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23.174.185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2317418,5%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89670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23.174.185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2317418,5%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37797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97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6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7218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8F5E219-E1F5-48B1-A076-D066D8001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27463"/>
              </p:ext>
            </p:extLst>
          </p:nvPr>
        </p:nvGraphicFramePr>
        <p:xfrm>
          <a:off x="465658" y="1794068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097436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766648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409070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961195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991213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316521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881651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0963469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018351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711262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96141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674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33.690.048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12.382.360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998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13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08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4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10.117.668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224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7.912.768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1.321.200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850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6.128.179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42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8.533.797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454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95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676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88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17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636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59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55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22947CD-4FE7-4C4E-A002-22914B920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16346"/>
              </p:ext>
            </p:extLst>
          </p:nvPr>
        </p:nvGraphicFramePr>
        <p:xfrm>
          <a:off x="500120" y="1745392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655174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357854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6924206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501929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70033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11468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73937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473397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0334385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366912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7196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6462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368.107.288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228.257.377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17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316.588.294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181.652.000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86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309.960.294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-9.053.444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181.508.621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95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17.223.203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132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8.851.233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51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8.291.613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05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1.955.666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578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29.176.116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16.587.053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837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12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202.512.216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-9.100.020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123.850.441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000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2.668.071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64710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3.079.745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2.328.885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703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2.172.965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80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50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47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por COVID 19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629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79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42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36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96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7886701" cy="305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1709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7EE6FD9-1605-4775-B738-F35811473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637583"/>
              </p:ext>
            </p:extLst>
          </p:nvPr>
        </p:nvGraphicFramePr>
        <p:xfrm>
          <a:off x="539550" y="1789911"/>
          <a:ext cx="7886701" cy="170473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556211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761537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7074070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300304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791622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606706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77980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1843381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5694260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9565743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7225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94854"/>
                  </a:ext>
                </a:extLst>
              </a:tr>
              <a:tr h="182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30.098.915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818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30.098.915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76454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 con excelencia, de Establecimientos de Educación Particular Subvencionados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6.842.575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4334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Básico, de Establecimientos de Educación del Sector Municipal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23.256.340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755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09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66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29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4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5A9D5F-D1C6-45EA-A40E-B2A30C41B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800108"/>
              </p:ext>
            </p:extLst>
          </p:nvPr>
        </p:nvGraphicFramePr>
        <p:xfrm>
          <a:off x="526095" y="1773464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72825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420732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0635721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197149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252347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796354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54975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157853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782115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029067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2466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966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630.319.334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9.273.807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357.053.381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687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243.175.734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9.663.181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154.564.100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660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54.440.300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6.820.781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25.238.729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90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5.369.299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85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73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5.369.299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362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151.371.553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44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8.677.187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77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8.677.187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22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142.694.366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117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138.412.101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347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3.378.001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61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96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80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14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19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43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50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733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67523D9-4327-4DDD-8341-D73971339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977761"/>
              </p:ext>
            </p:extLst>
          </p:nvPr>
        </p:nvGraphicFramePr>
        <p:xfrm>
          <a:off x="562097" y="1850552"/>
          <a:ext cx="7886701" cy="266414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842993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315312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5088085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030019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01450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331344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887049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61915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1141846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969861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314485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96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-1.944.463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73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28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0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553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87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499.784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79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29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10.576.561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305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10.576.561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64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33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92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48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8.965.045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7.104.748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68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2.718.318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93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250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11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38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057" y="163170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1E7E3AC-BD9B-4D53-997A-4402D7D29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9933"/>
              </p:ext>
            </p:extLst>
          </p:nvPr>
        </p:nvGraphicFramePr>
        <p:xfrm>
          <a:off x="486475" y="1987819"/>
          <a:ext cx="7886700" cy="2953716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2318323436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2786032118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59612237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791646982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29299036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950856801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358055487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146727832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1076182421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480138072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247634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28845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21.346.850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3.282.307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9.624.091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727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10.251.104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601.543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6.135.109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89656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4.331.772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605.962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5412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218.964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17194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48742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218.964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8413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2.391.907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4321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2.391.907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0618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650.152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25933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1.555.044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37999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186.711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5018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74423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5983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-269.171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3907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-38.723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1473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19986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26.052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-230.448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73846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7597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1452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9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60" y="1484784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6E3EFEB-C70C-4CAC-9028-2D18CA657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25954"/>
              </p:ext>
            </p:extLst>
          </p:nvPr>
        </p:nvGraphicFramePr>
        <p:xfrm>
          <a:off x="461760" y="1772816"/>
          <a:ext cx="7886701" cy="20773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887617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515871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6142013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978707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01456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88748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675421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910965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6552978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6173639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066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447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613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51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94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10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174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895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033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45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51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73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62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017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928102"/>
              </p:ext>
            </p:extLst>
          </p:nvPr>
        </p:nvGraphicFramePr>
        <p:xfrm>
          <a:off x="467544" y="1700808"/>
          <a:ext cx="7992888" cy="397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8797" y="145428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3E83B20-EBD1-437F-90AE-3032ACE899B8}"/>
              </a:ext>
            </a:extLst>
          </p:cNvPr>
          <p:cNvSpPr txBox="1">
            <a:spLocks/>
          </p:cNvSpPr>
          <p:nvPr/>
        </p:nvSpPr>
        <p:spPr>
          <a:xfrm>
            <a:off x="455133" y="496728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1E5D4E5-9211-4B0B-A354-C1403E3D5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37272"/>
              </p:ext>
            </p:extLst>
          </p:nvPr>
        </p:nvGraphicFramePr>
        <p:xfrm>
          <a:off x="482624" y="1772816"/>
          <a:ext cx="7910041" cy="3174361"/>
        </p:xfrm>
        <a:graphic>
          <a:graphicData uri="http://schemas.openxmlformats.org/drawingml/2006/table">
            <a:tbl>
              <a:tblPr/>
              <a:tblGrid>
                <a:gridCol w="265082">
                  <a:extLst>
                    <a:ext uri="{9D8B030D-6E8A-4147-A177-3AD203B41FA5}">
                      <a16:colId xmlns:a16="http://schemas.microsoft.com/office/drawing/2014/main" val="1835953349"/>
                    </a:ext>
                  </a:extLst>
                </a:gridCol>
                <a:gridCol w="265082">
                  <a:extLst>
                    <a:ext uri="{9D8B030D-6E8A-4147-A177-3AD203B41FA5}">
                      <a16:colId xmlns:a16="http://schemas.microsoft.com/office/drawing/2014/main" val="3449050437"/>
                    </a:ext>
                  </a:extLst>
                </a:gridCol>
                <a:gridCol w="265082">
                  <a:extLst>
                    <a:ext uri="{9D8B030D-6E8A-4147-A177-3AD203B41FA5}">
                      <a16:colId xmlns:a16="http://schemas.microsoft.com/office/drawing/2014/main" val="3259637628"/>
                    </a:ext>
                  </a:extLst>
                </a:gridCol>
                <a:gridCol w="2990123">
                  <a:extLst>
                    <a:ext uri="{9D8B030D-6E8A-4147-A177-3AD203B41FA5}">
                      <a16:colId xmlns:a16="http://schemas.microsoft.com/office/drawing/2014/main" val="1722055613"/>
                    </a:ext>
                  </a:extLst>
                </a:gridCol>
                <a:gridCol w="710419">
                  <a:extLst>
                    <a:ext uri="{9D8B030D-6E8A-4147-A177-3AD203B41FA5}">
                      <a16:colId xmlns:a16="http://schemas.microsoft.com/office/drawing/2014/main" val="4141083065"/>
                    </a:ext>
                  </a:extLst>
                </a:gridCol>
                <a:gridCol w="710419">
                  <a:extLst>
                    <a:ext uri="{9D8B030D-6E8A-4147-A177-3AD203B41FA5}">
                      <a16:colId xmlns:a16="http://schemas.microsoft.com/office/drawing/2014/main" val="1780979069"/>
                    </a:ext>
                  </a:extLst>
                </a:gridCol>
                <a:gridCol w="710419">
                  <a:extLst>
                    <a:ext uri="{9D8B030D-6E8A-4147-A177-3AD203B41FA5}">
                      <a16:colId xmlns:a16="http://schemas.microsoft.com/office/drawing/2014/main" val="2767017510"/>
                    </a:ext>
                  </a:extLst>
                </a:gridCol>
                <a:gridCol w="710419">
                  <a:extLst>
                    <a:ext uri="{9D8B030D-6E8A-4147-A177-3AD203B41FA5}">
                      <a16:colId xmlns:a16="http://schemas.microsoft.com/office/drawing/2014/main" val="3164292613"/>
                    </a:ext>
                  </a:extLst>
                </a:gridCol>
                <a:gridCol w="646800">
                  <a:extLst>
                    <a:ext uri="{9D8B030D-6E8A-4147-A177-3AD203B41FA5}">
                      <a16:colId xmlns:a16="http://schemas.microsoft.com/office/drawing/2014/main" val="3706065000"/>
                    </a:ext>
                  </a:extLst>
                </a:gridCol>
                <a:gridCol w="636196">
                  <a:extLst>
                    <a:ext uri="{9D8B030D-6E8A-4147-A177-3AD203B41FA5}">
                      <a16:colId xmlns:a16="http://schemas.microsoft.com/office/drawing/2014/main" val="2324880658"/>
                    </a:ext>
                  </a:extLst>
                </a:gridCol>
              </a:tblGrid>
              <a:tr h="1250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11106"/>
                  </a:ext>
                </a:extLst>
              </a:tr>
              <a:tr h="3831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37118"/>
                  </a:ext>
                </a:extLst>
              </a:tr>
              <a:tr h="1641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83057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391798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564322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5455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07337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43630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19375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08754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81453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186021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47376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86957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75168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442162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643669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861607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340393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19464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70375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766684"/>
                  </a:ext>
                </a:extLst>
              </a:tr>
              <a:tr h="125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37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491BBF-4ADE-4669-957E-2E5372086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819005"/>
              </p:ext>
            </p:extLst>
          </p:nvPr>
        </p:nvGraphicFramePr>
        <p:xfrm>
          <a:off x="539552" y="1844824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177551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472463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9184515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142516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717810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53356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199421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0852062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3118882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200579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3620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5362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3.476.663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6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4.328.258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2.675.586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85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2.018.185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84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16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72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592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000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40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844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41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62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4D2D99-9822-4E1F-B8DE-4402CA153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58458"/>
              </p:ext>
            </p:extLst>
          </p:nvPr>
        </p:nvGraphicFramePr>
        <p:xfrm>
          <a:off x="467543" y="1913482"/>
          <a:ext cx="7886701" cy="3262930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700496241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2261239119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4232431798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2811189116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4055653427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464443324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981137538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65162866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1391660170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1251714291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087249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32466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400.736.807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-8.647.538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190.165.803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98347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263.958.093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-216.509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105.731.803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2068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60.465.173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32.990.797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38802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13.726.462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1.176.909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71824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271.223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2455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419.000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41046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31.123.665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4763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203.492.920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283.491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72.741.006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915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72.516.571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8255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283.491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224.435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2244350,0%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2028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134.200.076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-11.007.667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81.862.017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9290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73.496.889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58.164.355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20750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49272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4739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97303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11.093.155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1.307.666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04890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60.703.187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-5.757.667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23.697.662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1090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57.117.658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-9.343.196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21.639.353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00935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3.585.529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3.585.529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2.058.309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44607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2.571.983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257198,3%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7751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2.571.983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257198,3%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56061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4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D9BEB19-D01A-438B-9194-45E464B04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903963"/>
              </p:ext>
            </p:extLst>
          </p:nvPr>
        </p:nvGraphicFramePr>
        <p:xfrm>
          <a:off x="476002" y="211949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7371961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436842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6858245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826236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69987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073179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414933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0022800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445068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477773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602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7114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59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5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433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65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42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870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928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77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918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89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22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F9CA462-BF92-48DF-A908-34F75DBC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09337"/>
              </p:ext>
            </p:extLst>
          </p:nvPr>
        </p:nvGraphicFramePr>
        <p:xfrm>
          <a:off x="508767" y="2127515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347841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316146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0996341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423336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274979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47484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178026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5268101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6272650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674969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7761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26153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2.039.105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27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1.725.595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415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085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17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03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22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543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27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412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718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314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1C5C818-8782-4665-811C-2DBD9E3BF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19051"/>
              </p:ext>
            </p:extLst>
          </p:nvPr>
        </p:nvGraphicFramePr>
        <p:xfrm>
          <a:off x="468134" y="2073141"/>
          <a:ext cx="7922183" cy="2684763"/>
        </p:xfrm>
        <a:graphic>
          <a:graphicData uri="http://schemas.openxmlformats.org/drawingml/2006/table">
            <a:tbl>
              <a:tblPr/>
              <a:tblGrid>
                <a:gridCol w="265489">
                  <a:extLst>
                    <a:ext uri="{9D8B030D-6E8A-4147-A177-3AD203B41FA5}">
                      <a16:colId xmlns:a16="http://schemas.microsoft.com/office/drawing/2014/main" val="716217049"/>
                    </a:ext>
                  </a:extLst>
                </a:gridCol>
                <a:gridCol w="265489">
                  <a:extLst>
                    <a:ext uri="{9D8B030D-6E8A-4147-A177-3AD203B41FA5}">
                      <a16:colId xmlns:a16="http://schemas.microsoft.com/office/drawing/2014/main" val="1220308348"/>
                    </a:ext>
                  </a:extLst>
                </a:gridCol>
                <a:gridCol w="265489">
                  <a:extLst>
                    <a:ext uri="{9D8B030D-6E8A-4147-A177-3AD203B41FA5}">
                      <a16:colId xmlns:a16="http://schemas.microsoft.com/office/drawing/2014/main" val="2658307203"/>
                    </a:ext>
                  </a:extLst>
                </a:gridCol>
                <a:gridCol w="2994711">
                  <a:extLst>
                    <a:ext uri="{9D8B030D-6E8A-4147-A177-3AD203B41FA5}">
                      <a16:colId xmlns:a16="http://schemas.microsoft.com/office/drawing/2014/main" val="2802387613"/>
                    </a:ext>
                  </a:extLst>
                </a:gridCol>
                <a:gridCol w="711510">
                  <a:extLst>
                    <a:ext uri="{9D8B030D-6E8A-4147-A177-3AD203B41FA5}">
                      <a16:colId xmlns:a16="http://schemas.microsoft.com/office/drawing/2014/main" val="2895915417"/>
                    </a:ext>
                  </a:extLst>
                </a:gridCol>
                <a:gridCol w="711510">
                  <a:extLst>
                    <a:ext uri="{9D8B030D-6E8A-4147-A177-3AD203B41FA5}">
                      <a16:colId xmlns:a16="http://schemas.microsoft.com/office/drawing/2014/main" val="4219017606"/>
                    </a:ext>
                  </a:extLst>
                </a:gridCol>
                <a:gridCol w="711510">
                  <a:extLst>
                    <a:ext uri="{9D8B030D-6E8A-4147-A177-3AD203B41FA5}">
                      <a16:colId xmlns:a16="http://schemas.microsoft.com/office/drawing/2014/main" val="2319403699"/>
                    </a:ext>
                  </a:extLst>
                </a:gridCol>
                <a:gridCol w="711510">
                  <a:extLst>
                    <a:ext uri="{9D8B030D-6E8A-4147-A177-3AD203B41FA5}">
                      <a16:colId xmlns:a16="http://schemas.microsoft.com/office/drawing/2014/main" val="3299814595"/>
                    </a:ext>
                  </a:extLst>
                </a:gridCol>
                <a:gridCol w="647792">
                  <a:extLst>
                    <a:ext uri="{9D8B030D-6E8A-4147-A177-3AD203B41FA5}">
                      <a16:colId xmlns:a16="http://schemas.microsoft.com/office/drawing/2014/main" val="2029930707"/>
                    </a:ext>
                  </a:extLst>
                </a:gridCol>
                <a:gridCol w="637173">
                  <a:extLst>
                    <a:ext uri="{9D8B030D-6E8A-4147-A177-3AD203B41FA5}">
                      <a16:colId xmlns:a16="http://schemas.microsoft.com/office/drawing/2014/main" val="2128414854"/>
                    </a:ext>
                  </a:extLst>
                </a:gridCol>
              </a:tblGrid>
              <a:tr h="125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68087"/>
                  </a:ext>
                </a:extLst>
              </a:tr>
              <a:tr h="3846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34046"/>
                  </a:ext>
                </a:extLst>
              </a:tr>
              <a:tr h="1648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64.001.628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38.126.173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293191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46.750.228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835.978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31.608.607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65588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7.777.224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06661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97573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36783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449074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755890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178973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16217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287458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970058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547989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40450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99674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86900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59448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338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AFD6597-2589-4E2F-8FCC-000B1BB20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64361"/>
              </p:ext>
            </p:extLst>
          </p:nvPr>
        </p:nvGraphicFramePr>
        <p:xfrm>
          <a:off x="509557" y="2084947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122260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040875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3575695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172125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821139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865976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473556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05100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0924913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706514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112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1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67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31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264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99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93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72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92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91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512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25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403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47A37B-EF85-49F2-B7AA-E828B252A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85439"/>
              </p:ext>
            </p:extLst>
          </p:nvPr>
        </p:nvGraphicFramePr>
        <p:xfrm>
          <a:off x="408108" y="2058248"/>
          <a:ext cx="7933508" cy="2696863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4040267482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632018615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693379318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3386638148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14163061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56051476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988171255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600594234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2408094150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4134192154"/>
                    </a:ext>
                  </a:extLst>
                </a:gridCol>
              </a:tblGrid>
              <a:tr h="1261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619176"/>
                  </a:ext>
                </a:extLst>
              </a:tr>
              <a:tr h="3863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854142"/>
                  </a:ext>
                </a:extLst>
              </a:tr>
              <a:tr h="1655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42.180.012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22.444.820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7237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30.709.479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19.996.583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43681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754481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23059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64753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221672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00605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490334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72731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637113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76599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92534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23145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996906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02293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351560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1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4" y="1787679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60826AE-B8B3-48D8-A3AF-2572FAA99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86992"/>
              </p:ext>
            </p:extLst>
          </p:nvPr>
        </p:nvGraphicFramePr>
        <p:xfrm>
          <a:off x="484033" y="214335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431206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412589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5326425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670558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46996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18390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82287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827712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6305399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688221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1808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84997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40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1.963.276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94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308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34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609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763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96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2641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617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67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0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7281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C2D8B0-DBA7-40B8-8D54-907FBAC83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27747"/>
              </p:ext>
            </p:extLst>
          </p:nvPr>
        </p:nvGraphicFramePr>
        <p:xfrm>
          <a:off x="470967" y="2165008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960559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061653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681131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08389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340667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630301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01722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1900655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9064567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787375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73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3321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44.108.931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23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19.569.285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18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6.417.299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1.817.212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183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398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29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27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458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24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237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802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03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390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94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11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75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49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2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AGOSTODE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808421"/>
              </p:ext>
            </p:extLst>
          </p:nvPr>
        </p:nvGraphicFramePr>
        <p:xfrm>
          <a:off x="467544" y="1844824"/>
          <a:ext cx="7958530" cy="38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711771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FF9087-D9E3-4967-93A5-04D537478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47192"/>
              </p:ext>
            </p:extLst>
          </p:nvPr>
        </p:nvGraphicFramePr>
        <p:xfrm>
          <a:off x="419847" y="208033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264518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5211601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109875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073507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152344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9385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48231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8641072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8641822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707432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921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863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05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582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22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39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53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43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8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304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756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972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115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746" y="1772816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0A56BF-7919-47D2-AE44-D4B6A6EFA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25383"/>
              </p:ext>
            </p:extLst>
          </p:nvPr>
        </p:nvGraphicFramePr>
        <p:xfrm>
          <a:off x="482922" y="2114757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927798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656119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609272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37867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546127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09705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484987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167358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8720083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762423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002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739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37.051.981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18.981.621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76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22.973.520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630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791.579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088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25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16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854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04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88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6543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36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1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883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25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923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86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46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33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9352" y="1772815"/>
            <a:ext cx="7880941" cy="17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82562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AA188A-6DBF-4DD6-9F7A-22271984D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29663"/>
              </p:ext>
            </p:extLst>
          </p:nvPr>
        </p:nvGraphicFramePr>
        <p:xfrm>
          <a:off x="427834" y="213285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854479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184805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0921516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623011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03707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093317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44107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078754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3897358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2041021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7473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622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2.936.943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29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673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135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639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26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67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75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96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60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24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71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72815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3D97D88-A46E-4D24-B773-AC6620F14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04668"/>
              </p:ext>
            </p:extLst>
          </p:nvPr>
        </p:nvGraphicFramePr>
        <p:xfrm>
          <a:off x="539552" y="2132856"/>
          <a:ext cx="7917532" cy="2457989"/>
        </p:xfrm>
        <a:graphic>
          <a:graphicData uri="http://schemas.openxmlformats.org/drawingml/2006/table">
            <a:tbl>
              <a:tblPr/>
              <a:tblGrid>
                <a:gridCol w="265333">
                  <a:extLst>
                    <a:ext uri="{9D8B030D-6E8A-4147-A177-3AD203B41FA5}">
                      <a16:colId xmlns:a16="http://schemas.microsoft.com/office/drawing/2014/main" val="2275222303"/>
                    </a:ext>
                  </a:extLst>
                </a:gridCol>
                <a:gridCol w="265333">
                  <a:extLst>
                    <a:ext uri="{9D8B030D-6E8A-4147-A177-3AD203B41FA5}">
                      <a16:colId xmlns:a16="http://schemas.microsoft.com/office/drawing/2014/main" val="1998645552"/>
                    </a:ext>
                  </a:extLst>
                </a:gridCol>
                <a:gridCol w="265333">
                  <a:extLst>
                    <a:ext uri="{9D8B030D-6E8A-4147-A177-3AD203B41FA5}">
                      <a16:colId xmlns:a16="http://schemas.microsoft.com/office/drawing/2014/main" val="105779536"/>
                    </a:ext>
                  </a:extLst>
                </a:gridCol>
                <a:gridCol w="2992954">
                  <a:extLst>
                    <a:ext uri="{9D8B030D-6E8A-4147-A177-3AD203B41FA5}">
                      <a16:colId xmlns:a16="http://schemas.microsoft.com/office/drawing/2014/main" val="4180492020"/>
                    </a:ext>
                  </a:extLst>
                </a:gridCol>
                <a:gridCol w="711092">
                  <a:extLst>
                    <a:ext uri="{9D8B030D-6E8A-4147-A177-3AD203B41FA5}">
                      <a16:colId xmlns:a16="http://schemas.microsoft.com/office/drawing/2014/main" val="3911359189"/>
                    </a:ext>
                  </a:extLst>
                </a:gridCol>
                <a:gridCol w="711092">
                  <a:extLst>
                    <a:ext uri="{9D8B030D-6E8A-4147-A177-3AD203B41FA5}">
                      <a16:colId xmlns:a16="http://schemas.microsoft.com/office/drawing/2014/main" val="3596135741"/>
                    </a:ext>
                  </a:extLst>
                </a:gridCol>
                <a:gridCol w="711092">
                  <a:extLst>
                    <a:ext uri="{9D8B030D-6E8A-4147-A177-3AD203B41FA5}">
                      <a16:colId xmlns:a16="http://schemas.microsoft.com/office/drawing/2014/main" val="27305583"/>
                    </a:ext>
                  </a:extLst>
                </a:gridCol>
                <a:gridCol w="711092">
                  <a:extLst>
                    <a:ext uri="{9D8B030D-6E8A-4147-A177-3AD203B41FA5}">
                      <a16:colId xmlns:a16="http://schemas.microsoft.com/office/drawing/2014/main" val="2869015993"/>
                    </a:ext>
                  </a:extLst>
                </a:gridCol>
                <a:gridCol w="647412">
                  <a:extLst>
                    <a:ext uri="{9D8B030D-6E8A-4147-A177-3AD203B41FA5}">
                      <a16:colId xmlns:a16="http://schemas.microsoft.com/office/drawing/2014/main" val="4281515665"/>
                    </a:ext>
                  </a:extLst>
                </a:gridCol>
                <a:gridCol w="636799">
                  <a:extLst>
                    <a:ext uri="{9D8B030D-6E8A-4147-A177-3AD203B41FA5}">
                      <a16:colId xmlns:a16="http://schemas.microsoft.com/office/drawing/2014/main" val="28357609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999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5527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56.752.430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32.763.368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638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45.271.580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1.416.265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31.505.021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84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722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485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97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808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469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702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938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41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886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08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320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789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39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6364404-EB31-4F4A-B770-35B58F4B5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09712"/>
              </p:ext>
            </p:extLst>
          </p:nvPr>
        </p:nvGraphicFramePr>
        <p:xfrm>
          <a:off x="475845" y="1825844"/>
          <a:ext cx="8032034" cy="1950533"/>
        </p:xfrm>
        <a:graphic>
          <a:graphicData uri="http://schemas.openxmlformats.org/drawingml/2006/table">
            <a:tbl>
              <a:tblPr/>
              <a:tblGrid>
                <a:gridCol w="269170">
                  <a:extLst>
                    <a:ext uri="{9D8B030D-6E8A-4147-A177-3AD203B41FA5}">
                      <a16:colId xmlns:a16="http://schemas.microsoft.com/office/drawing/2014/main" val="1724763115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4253780378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2769174367"/>
                    </a:ext>
                  </a:extLst>
                </a:gridCol>
                <a:gridCol w="3036237">
                  <a:extLst>
                    <a:ext uri="{9D8B030D-6E8A-4147-A177-3AD203B41FA5}">
                      <a16:colId xmlns:a16="http://schemas.microsoft.com/office/drawing/2014/main" val="2600054734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197361833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4109583197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418975676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307560456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3244161481"/>
                    </a:ext>
                  </a:extLst>
                </a:gridCol>
                <a:gridCol w="646008">
                  <a:extLst>
                    <a:ext uri="{9D8B030D-6E8A-4147-A177-3AD203B41FA5}">
                      <a16:colId xmlns:a16="http://schemas.microsoft.com/office/drawing/2014/main" val="23027202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94255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9419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1.199.547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9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1.984.477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50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45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482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23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947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346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42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064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78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95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4CD4524-0882-434C-99EC-6318E1831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56862"/>
              </p:ext>
            </p:extLst>
          </p:nvPr>
        </p:nvGraphicFramePr>
        <p:xfrm>
          <a:off x="493621" y="1902484"/>
          <a:ext cx="8034444" cy="2331125"/>
        </p:xfrm>
        <a:graphic>
          <a:graphicData uri="http://schemas.openxmlformats.org/drawingml/2006/table">
            <a:tbl>
              <a:tblPr/>
              <a:tblGrid>
                <a:gridCol w="269251">
                  <a:extLst>
                    <a:ext uri="{9D8B030D-6E8A-4147-A177-3AD203B41FA5}">
                      <a16:colId xmlns:a16="http://schemas.microsoft.com/office/drawing/2014/main" val="1861180093"/>
                    </a:ext>
                  </a:extLst>
                </a:gridCol>
                <a:gridCol w="269251">
                  <a:extLst>
                    <a:ext uri="{9D8B030D-6E8A-4147-A177-3AD203B41FA5}">
                      <a16:colId xmlns:a16="http://schemas.microsoft.com/office/drawing/2014/main" val="3401682850"/>
                    </a:ext>
                  </a:extLst>
                </a:gridCol>
                <a:gridCol w="269251">
                  <a:extLst>
                    <a:ext uri="{9D8B030D-6E8A-4147-A177-3AD203B41FA5}">
                      <a16:colId xmlns:a16="http://schemas.microsoft.com/office/drawing/2014/main" val="3298100869"/>
                    </a:ext>
                  </a:extLst>
                </a:gridCol>
                <a:gridCol w="3037149">
                  <a:extLst>
                    <a:ext uri="{9D8B030D-6E8A-4147-A177-3AD203B41FA5}">
                      <a16:colId xmlns:a16="http://schemas.microsoft.com/office/drawing/2014/main" val="308177084"/>
                    </a:ext>
                  </a:extLst>
                </a:gridCol>
                <a:gridCol w="721592">
                  <a:extLst>
                    <a:ext uri="{9D8B030D-6E8A-4147-A177-3AD203B41FA5}">
                      <a16:colId xmlns:a16="http://schemas.microsoft.com/office/drawing/2014/main" val="1398605870"/>
                    </a:ext>
                  </a:extLst>
                </a:gridCol>
                <a:gridCol w="721592">
                  <a:extLst>
                    <a:ext uri="{9D8B030D-6E8A-4147-A177-3AD203B41FA5}">
                      <a16:colId xmlns:a16="http://schemas.microsoft.com/office/drawing/2014/main" val="3940092249"/>
                    </a:ext>
                  </a:extLst>
                </a:gridCol>
                <a:gridCol w="721592">
                  <a:extLst>
                    <a:ext uri="{9D8B030D-6E8A-4147-A177-3AD203B41FA5}">
                      <a16:colId xmlns:a16="http://schemas.microsoft.com/office/drawing/2014/main" val="4254663217"/>
                    </a:ext>
                  </a:extLst>
                </a:gridCol>
                <a:gridCol w="721592">
                  <a:extLst>
                    <a:ext uri="{9D8B030D-6E8A-4147-A177-3AD203B41FA5}">
                      <a16:colId xmlns:a16="http://schemas.microsoft.com/office/drawing/2014/main" val="2728522825"/>
                    </a:ext>
                  </a:extLst>
                </a:gridCol>
                <a:gridCol w="656972">
                  <a:extLst>
                    <a:ext uri="{9D8B030D-6E8A-4147-A177-3AD203B41FA5}">
                      <a16:colId xmlns:a16="http://schemas.microsoft.com/office/drawing/2014/main" val="3039150005"/>
                    </a:ext>
                  </a:extLst>
                </a:gridCol>
                <a:gridCol w="646202">
                  <a:extLst>
                    <a:ext uri="{9D8B030D-6E8A-4147-A177-3AD203B41FA5}">
                      <a16:colId xmlns:a16="http://schemas.microsoft.com/office/drawing/2014/main" val="38688527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4319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39542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37.322.044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19.846.182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2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30.040.699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19.169.107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899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3.396.319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86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90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43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287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59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794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813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488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17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812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411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2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5E33C5-E01D-4CD2-A829-96CDD0F8E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42740"/>
              </p:ext>
            </p:extLst>
          </p:nvPr>
        </p:nvGraphicFramePr>
        <p:xfrm>
          <a:off x="519803" y="2135150"/>
          <a:ext cx="8009201" cy="2077397"/>
        </p:xfrm>
        <a:graphic>
          <a:graphicData uri="http://schemas.openxmlformats.org/drawingml/2006/table">
            <a:tbl>
              <a:tblPr/>
              <a:tblGrid>
                <a:gridCol w="268405">
                  <a:extLst>
                    <a:ext uri="{9D8B030D-6E8A-4147-A177-3AD203B41FA5}">
                      <a16:colId xmlns:a16="http://schemas.microsoft.com/office/drawing/2014/main" val="3742645134"/>
                    </a:ext>
                  </a:extLst>
                </a:gridCol>
                <a:gridCol w="268405">
                  <a:extLst>
                    <a:ext uri="{9D8B030D-6E8A-4147-A177-3AD203B41FA5}">
                      <a16:colId xmlns:a16="http://schemas.microsoft.com/office/drawing/2014/main" val="3978819686"/>
                    </a:ext>
                  </a:extLst>
                </a:gridCol>
                <a:gridCol w="268405">
                  <a:extLst>
                    <a:ext uri="{9D8B030D-6E8A-4147-A177-3AD203B41FA5}">
                      <a16:colId xmlns:a16="http://schemas.microsoft.com/office/drawing/2014/main" val="523368297"/>
                    </a:ext>
                  </a:extLst>
                </a:gridCol>
                <a:gridCol w="3027606">
                  <a:extLst>
                    <a:ext uri="{9D8B030D-6E8A-4147-A177-3AD203B41FA5}">
                      <a16:colId xmlns:a16="http://schemas.microsoft.com/office/drawing/2014/main" val="2665629863"/>
                    </a:ext>
                  </a:extLst>
                </a:gridCol>
                <a:gridCol w="719325">
                  <a:extLst>
                    <a:ext uri="{9D8B030D-6E8A-4147-A177-3AD203B41FA5}">
                      <a16:colId xmlns:a16="http://schemas.microsoft.com/office/drawing/2014/main" val="3826887840"/>
                    </a:ext>
                  </a:extLst>
                </a:gridCol>
                <a:gridCol w="719325">
                  <a:extLst>
                    <a:ext uri="{9D8B030D-6E8A-4147-A177-3AD203B41FA5}">
                      <a16:colId xmlns:a16="http://schemas.microsoft.com/office/drawing/2014/main" val="2872133018"/>
                    </a:ext>
                  </a:extLst>
                </a:gridCol>
                <a:gridCol w="719325">
                  <a:extLst>
                    <a:ext uri="{9D8B030D-6E8A-4147-A177-3AD203B41FA5}">
                      <a16:colId xmlns:a16="http://schemas.microsoft.com/office/drawing/2014/main" val="1632592047"/>
                    </a:ext>
                  </a:extLst>
                </a:gridCol>
                <a:gridCol w="719325">
                  <a:extLst>
                    <a:ext uri="{9D8B030D-6E8A-4147-A177-3AD203B41FA5}">
                      <a16:colId xmlns:a16="http://schemas.microsoft.com/office/drawing/2014/main" val="4215616230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val="3147827630"/>
                    </a:ext>
                  </a:extLst>
                </a:gridCol>
                <a:gridCol w="644172">
                  <a:extLst>
                    <a:ext uri="{9D8B030D-6E8A-4147-A177-3AD203B41FA5}">
                      <a16:colId xmlns:a16="http://schemas.microsoft.com/office/drawing/2014/main" val="9636803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2997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3017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96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08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83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224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84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613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863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244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535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882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77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88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1CA5EF2-AC72-479E-AF26-35981C313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29431"/>
              </p:ext>
            </p:extLst>
          </p:nvPr>
        </p:nvGraphicFramePr>
        <p:xfrm>
          <a:off x="520695" y="2199433"/>
          <a:ext cx="7935150" cy="2459134"/>
        </p:xfrm>
        <a:graphic>
          <a:graphicData uri="http://schemas.openxmlformats.org/drawingml/2006/table">
            <a:tbl>
              <a:tblPr/>
              <a:tblGrid>
                <a:gridCol w="265924">
                  <a:extLst>
                    <a:ext uri="{9D8B030D-6E8A-4147-A177-3AD203B41FA5}">
                      <a16:colId xmlns:a16="http://schemas.microsoft.com/office/drawing/2014/main" val="5212828"/>
                    </a:ext>
                  </a:extLst>
                </a:gridCol>
                <a:gridCol w="265924">
                  <a:extLst>
                    <a:ext uri="{9D8B030D-6E8A-4147-A177-3AD203B41FA5}">
                      <a16:colId xmlns:a16="http://schemas.microsoft.com/office/drawing/2014/main" val="3726936300"/>
                    </a:ext>
                  </a:extLst>
                </a:gridCol>
                <a:gridCol w="265924">
                  <a:extLst>
                    <a:ext uri="{9D8B030D-6E8A-4147-A177-3AD203B41FA5}">
                      <a16:colId xmlns:a16="http://schemas.microsoft.com/office/drawing/2014/main" val="2527008774"/>
                    </a:ext>
                  </a:extLst>
                </a:gridCol>
                <a:gridCol w="2999613">
                  <a:extLst>
                    <a:ext uri="{9D8B030D-6E8A-4147-A177-3AD203B41FA5}">
                      <a16:colId xmlns:a16="http://schemas.microsoft.com/office/drawing/2014/main" val="882273286"/>
                    </a:ext>
                  </a:extLst>
                </a:gridCol>
                <a:gridCol w="712674">
                  <a:extLst>
                    <a:ext uri="{9D8B030D-6E8A-4147-A177-3AD203B41FA5}">
                      <a16:colId xmlns:a16="http://schemas.microsoft.com/office/drawing/2014/main" val="1522863819"/>
                    </a:ext>
                  </a:extLst>
                </a:gridCol>
                <a:gridCol w="712674">
                  <a:extLst>
                    <a:ext uri="{9D8B030D-6E8A-4147-A177-3AD203B41FA5}">
                      <a16:colId xmlns:a16="http://schemas.microsoft.com/office/drawing/2014/main" val="3818181441"/>
                    </a:ext>
                  </a:extLst>
                </a:gridCol>
                <a:gridCol w="712674">
                  <a:extLst>
                    <a:ext uri="{9D8B030D-6E8A-4147-A177-3AD203B41FA5}">
                      <a16:colId xmlns:a16="http://schemas.microsoft.com/office/drawing/2014/main" val="2375991210"/>
                    </a:ext>
                  </a:extLst>
                </a:gridCol>
                <a:gridCol w="712674">
                  <a:extLst>
                    <a:ext uri="{9D8B030D-6E8A-4147-A177-3AD203B41FA5}">
                      <a16:colId xmlns:a16="http://schemas.microsoft.com/office/drawing/2014/main" val="2377463675"/>
                    </a:ext>
                  </a:extLst>
                </a:gridCol>
                <a:gridCol w="648853">
                  <a:extLst>
                    <a:ext uri="{9D8B030D-6E8A-4147-A177-3AD203B41FA5}">
                      <a16:colId xmlns:a16="http://schemas.microsoft.com/office/drawing/2014/main" val="173961055"/>
                    </a:ext>
                  </a:extLst>
                </a:gridCol>
                <a:gridCol w="638216">
                  <a:extLst>
                    <a:ext uri="{9D8B030D-6E8A-4147-A177-3AD203B41FA5}">
                      <a16:colId xmlns:a16="http://schemas.microsoft.com/office/drawing/2014/main" val="1364956196"/>
                    </a:ext>
                  </a:extLst>
                </a:gridCol>
              </a:tblGrid>
              <a:tr h="1269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715056"/>
                  </a:ext>
                </a:extLst>
              </a:tr>
              <a:tr h="3887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933442"/>
                  </a:ext>
                </a:extLst>
              </a:tr>
              <a:tr h="1665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53.546.451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29.417.661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9487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40.616.344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28.506.645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42570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7.403.643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117231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437358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950843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178834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79660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88744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76617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02954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18690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0858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8518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751894"/>
                  </a:ext>
                </a:extLst>
              </a:tr>
              <a:tr h="126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73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7D0907A-E885-42E8-8945-F478AC6D8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90577"/>
              </p:ext>
            </p:extLst>
          </p:nvPr>
        </p:nvGraphicFramePr>
        <p:xfrm>
          <a:off x="522972" y="2077392"/>
          <a:ext cx="8009468" cy="1823669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3260279998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758075637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1088768606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val="2361843695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457215658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104316561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4271741091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892205150"/>
                    </a:ext>
                  </a:extLst>
                </a:gridCol>
                <a:gridCol w="654930">
                  <a:extLst>
                    <a:ext uri="{9D8B030D-6E8A-4147-A177-3AD203B41FA5}">
                      <a16:colId xmlns:a16="http://schemas.microsoft.com/office/drawing/2014/main" val="2271441620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20645205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7389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7438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432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05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878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003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35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899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828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751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930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81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BBDA87-5EF5-4559-8894-153A416FB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970030"/>
              </p:ext>
            </p:extLst>
          </p:nvPr>
        </p:nvGraphicFramePr>
        <p:xfrm>
          <a:off x="522972" y="2154456"/>
          <a:ext cx="8081472" cy="1823669"/>
        </p:xfrm>
        <a:graphic>
          <a:graphicData uri="http://schemas.openxmlformats.org/drawingml/2006/table">
            <a:tbl>
              <a:tblPr/>
              <a:tblGrid>
                <a:gridCol w="270827">
                  <a:extLst>
                    <a:ext uri="{9D8B030D-6E8A-4147-A177-3AD203B41FA5}">
                      <a16:colId xmlns:a16="http://schemas.microsoft.com/office/drawing/2014/main" val="2096251207"/>
                    </a:ext>
                  </a:extLst>
                </a:gridCol>
                <a:gridCol w="270827">
                  <a:extLst>
                    <a:ext uri="{9D8B030D-6E8A-4147-A177-3AD203B41FA5}">
                      <a16:colId xmlns:a16="http://schemas.microsoft.com/office/drawing/2014/main" val="101169535"/>
                    </a:ext>
                  </a:extLst>
                </a:gridCol>
                <a:gridCol w="270827">
                  <a:extLst>
                    <a:ext uri="{9D8B030D-6E8A-4147-A177-3AD203B41FA5}">
                      <a16:colId xmlns:a16="http://schemas.microsoft.com/office/drawing/2014/main" val="3490799605"/>
                    </a:ext>
                  </a:extLst>
                </a:gridCol>
                <a:gridCol w="3054926">
                  <a:extLst>
                    <a:ext uri="{9D8B030D-6E8A-4147-A177-3AD203B41FA5}">
                      <a16:colId xmlns:a16="http://schemas.microsoft.com/office/drawing/2014/main" val="1785634299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3358886516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1933561235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490727816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3256253651"/>
                    </a:ext>
                  </a:extLst>
                </a:gridCol>
                <a:gridCol w="660817">
                  <a:extLst>
                    <a:ext uri="{9D8B030D-6E8A-4147-A177-3AD203B41FA5}">
                      <a16:colId xmlns:a16="http://schemas.microsoft.com/office/drawing/2014/main" val="1256403705"/>
                    </a:ext>
                  </a:extLst>
                </a:gridCol>
                <a:gridCol w="649984">
                  <a:extLst>
                    <a:ext uri="{9D8B030D-6E8A-4147-A177-3AD203B41FA5}">
                      <a16:colId xmlns:a16="http://schemas.microsoft.com/office/drawing/2014/main" val="265997458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641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58004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46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90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831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944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529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3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784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51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705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AGOSTODE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049699"/>
              </p:ext>
            </p:extLst>
          </p:nvPr>
        </p:nvGraphicFramePr>
        <p:xfrm>
          <a:off x="467544" y="1844824"/>
          <a:ext cx="8103194" cy="379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CD8A5EE-2912-453C-8CB9-DD8252EF4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9659"/>
              </p:ext>
            </p:extLst>
          </p:nvPr>
        </p:nvGraphicFramePr>
        <p:xfrm>
          <a:off x="522972" y="2123508"/>
          <a:ext cx="8163828" cy="1845477"/>
        </p:xfrm>
        <a:graphic>
          <a:graphicData uri="http://schemas.openxmlformats.org/drawingml/2006/table">
            <a:tbl>
              <a:tblPr/>
              <a:tblGrid>
                <a:gridCol w="273587">
                  <a:extLst>
                    <a:ext uri="{9D8B030D-6E8A-4147-A177-3AD203B41FA5}">
                      <a16:colId xmlns:a16="http://schemas.microsoft.com/office/drawing/2014/main" val="2081608226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2302163803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2569827915"/>
                    </a:ext>
                  </a:extLst>
                </a:gridCol>
                <a:gridCol w="3086057">
                  <a:extLst>
                    <a:ext uri="{9D8B030D-6E8A-4147-A177-3AD203B41FA5}">
                      <a16:colId xmlns:a16="http://schemas.microsoft.com/office/drawing/2014/main" val="4137264070"/>
                    </a:ext>
                  </a:extLst>
                </a:gridCol>
                <a:gridCol w="733213">
                  <a:extLst>
                    <a:ext uri="{9D8B030D-6E8A-4147-A177-3AD203B41FA5}">
                      <a16:colId xmlns:a16="http://schemas.microsoft.com/office/drawing/2014/main" val="4179537913"/>
                    </a:ext>
                  </a:extLst>
                </a:gridCol>
                <a:gridCol w="733213">
                  <a:extLst>
                    <a:ext uri="{9D8B030D-6E8A-4147-A177-3AD203B41FA5}">
                      <a16:colId xmlns:a16="http://schemas.microsoft.com/office/drawing/2014/main" val="3186030751"/>
                    </a:ext>
                  </a:extLst>
                </a:gridCol>
                <a:gridCol w="733213">
                  <a:extLst>
                    <a:ext uri="{9D8B030D-6E8A-4147-A177-3AD203B41FA5}">
                      <a16:colId xmlns:a16="http://schemas.microsoft.com/office/drawing/2014/main" val="720304257"/>
                    </a:ext>
                  </a:extLst>
                </a:gridCol>
                <a:gridCol w="733213">
                  <a:extLst>
                    <a:ext uri="{9D8B030D-6E8A-4147-A177-3AD203B41FA5}">
                      <a16:colId xmlns:a16="http://schemas.microsoft.com/office/drawing/2014/main" val="3693923509"/>
                    </a:ext>
                  </a:extLst>
                </a:gridCol>
                <a:gridCol w="667551">
                  <a:extLst>
                    <a:ext uri="{9D8B030D-6E8A-4147-A177-3AD203B41FA5}">
                      <a16:colId xmlns:a16="http://schemas.microsoft.com/office/drawing/2014/main" val="1684278787"/>
                    </a:ext>
                  </a:extLst>
                </a:gridCol>
                <a:gridCol w="656607">
                  <a:extLst>
                    <a:ext uri="{9D8B030D-6E8A-4147-A177-3AD203B41FA5}">
                      <a16:colId xmlns:a16="http://schemas.microsoft.com/office/drawing/2014/main" val="1942972804"/>
                    </a:ext>
                  </a:extLst>
                </a:gridCol>
              </a:tblGrid>
              <a:tr h="1283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465044"/>
                  </a:ext>
                </a:extLst>
              </a:tr>
              <a:tr h="3931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36951"/>
                  </a:ext>
                </a:extLst>
              </a:tr>
              <a:tr h="168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59962"/>
                  </a:ext>
                </a:extLst>
              </a:tr>
              <a:tr h="128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19690"/>
                  </a:ext>
                </a:extLst>
              </a:tr>
              <a:tr h="128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267459"/>
                  </a:ext>
                </a:extLst>
              </a:tr>
              <a:tr h="128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079048"/>
                  </a:ext>
                </a:extLst>
              </a:tr>
              <a:tr h="128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239189"/>
                  </a:ext>
                </a:extLst>
              </a:tr>
              <a:tr h="128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601138"/>
                  </a:ext>
                </a:extLst>
              </a:tr>
              <a:tr h="128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28931"/>
                  </a:ext>
                </a:extLst>
              </a:tr>
              <a:tr h="128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2345"/>
                  </a:ext>
                </a:extLst>
              </a:tr>
              <a:tr h="128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49790"/>
                  </a:ext>
                </a:extLst>
              </a:tr>
              <a:tr h="128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5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ED6E76D-AEB6-4204-8B7C-F8CB16DF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20065"/>
              </p:ext>
            </p:extLst>
          </p:nvPr>
        </p:nvGraphicFramePr>
        <p:xfrm>
          <a:off x="522932" y="2123830"/>
          <a:ext cx="8075754" cy="1829378"/>
        </p:xfrm>
        <a:graphic>
          <a:graphicData uri="http://schemas.openxmlformats.org/drawingml/2006/table">
            <a:tbl>
              <a:tblPr/>
              <a:tblGrid>
                <a:gridCol w="270636">
                  <a:extLst>
                    <a:ext uri="{9D8B030D-6E8A-4147-A177-3AD203B41FA5}">
                      <a16:colId xmlns:a16="http://schemas.microsoft.com/office/drawing/2014/main" val="1873956121"/>
                    </a:ext>
                  </a:extLst>
                </a:gridCol>
                <a:gridCol w="270636">
                  <a:extLst>
                    <a:ext uri="{9D8B030D-6E8A-4147-A177-3AD203B41FA5}">
                      <a16:colId xmlns:a16="http://schemas.microsoft.com/office/drawing/2014/main" val="4046569119"/>
                    </a:ext>
                  </a:extLst>
                </a:gridCol>
                <a:gridCol w="270636">
                  <a:extLst>
                    <a:ext uri="{9D8B030D-6E8A-4147-A177-3AD203B41FA5}">
                      <a16:colId xmlns:a16="http://schemas.microsoft.com/office/drawing/2014/main" val="3236929487"/>
                    </a:ext>
                  </a:extLst>
                </a:gridCol>
                <a:gridCol w="3052764">
                  <a:extLst>
                    <a:ext uri="{9D8B030D-6E8A-4147-A177-3AD203B41FA5}">
                      <a16:colId xmlns:a16="http://schemas.microsoft.com/office/drawing/2014/main" val="3059639210"/>
                    </a:ext>
                  </a:extLst>
                </a:gridCol>
                <a:gridCol w="725302">
                  <a:extLst>
                    <a:ext uri="{9D8B030D-6E8A-4147-A177-3AD203B41FA5}">
                      <a16:colId xmlns:a16="http://schemas.microsoft.com/office/drawing/2014/main" val="411499718"/>
                    </a:ext>
                  </a:extLst>
                </a:gridCol>
                <a:gridCol w="725302">
                  <a:extLst>
                    <a:ext uri="{9D8B030D-6E8A-4147-A177-3AD203B41FA5}">
                      <a16:colId xmlns:a16="http://schemas.microsoft.com/office/drawing/2014/main" val="890250512"/>
                    </a:ext>
                  </a:extLst>
                </a:gridCol>
                <a:gridCol w="725302">
                  <a:extLst>
                    <a:ext uri="{9D8B030D-6E8A-4147-A177-3AD203B41FA5}">
                      <a16:colId xmlns:a16="http://schemas.microsoft.com/office/drawing/2014/main" val="3690221729"/>
                    </a:ext>
                  </a:extLst>
                </a:gridCol>
                <a:gridCol w="725302">
                  <a:extLst>
                    <a:ext uri="{9D8B030D-6E8A-4147-A177-3AD203B41FA5}">
                      <a16:colId xmlns:a16="http://schemas.microsoft.com/office/drawing/2014/main" val="2224658201"/>
                    </a:ext>
                  </a:extLst>
                </a:gridCol>
                <a:gridCol w="660350">
                  <a:extLst>
                    <a:ext uri="{9D8B030D-6E8A-4147-A177-3AD203B41FA5}">
                      <a16:colId xmlns:a16="http://schemas.microsoft.com/office/drawing/2014/main" val="2496003697"/>
                    </a:ext>
                  </a:extLst>
                </a:gridCol>
                <a:gridCol w="649524">
                  <a:extLst>
                    <a:ext uri="{9D8B030D-6E8A-4147-A177-3AD203B41FA5}">
                      <a16:colId xmlns:a16="http://schemas.microsoft.com/office/drawing/2014/main" val="143365501"/>
                    </a:ext>
                  </a:extLst>
                </a:gridCol>
              </a:tblGrid>
              <a:tr h="1272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022716"/>
                  </a:ext>
                </a:extLst>
              </a:tr>
              <a:tr h="3897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45640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143.193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83977"/>
                  </a:ext>
                </a:extLst>
              </a:tr>
              <a:tr h="127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13397"/>
                  </a:ext>
                </a:extLst>
              </a:tr>
              <a:tr h="127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50346"/>
                  </a:ext>
                </a:extLst>
              </a:tr>
              <a:tr h="127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65099"/>
                  </a:ext>
                </a:extLst>
              </a:tr>
              <a:tr h="127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508021"/>
                  </a:ext>
                </a:extLst>
              </a:tr>
              <a:tr h="127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232349"/>
                  </a:ext>
                </a:extLst>
              </a:tr>
              <a:tr h="127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37088"/>
                  </a:ext>
                </a:extLst>
              </a:tr>
              <a:tr h="127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47750"/>
                  </a:ext>
                </a:extLst>
              </a:tr>
              <a:tr h="127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42510"/>
                  </a:ext>
                </a:extLst>
              </a:tr>
              <a:tr h="127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473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9" y="1601058"/>
            <a:ext cx="7948459" cy="160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B1C907C-9B73-4A42-A595-4A529E047BFE}"/>
              </a:ext>
            </a:extLst>
          </p:cNvPr>
          <p:cNvSpPr txBox="1">
            <a:spLocks/>
          </p:cNvSpPr>
          <p:nvPr/>
        </p:nvSpPr>
        <p:spPr>
          <a:xfrm>
            <a:off x="439056" y="4725869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EC12734-2E38-4266-876D-53B14E6E6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10186"/>
              </p:ext>
            </p:extLst>
          </p:nvPr>
        </p:nvGraphicFramePr>
        <p:xfrm>
          <a:off x="450726" y="1906736"/>
          <a:ext cx="7917581" cy="2838581"/>
        </p:xfrm>
        <a:graphic>
          <a:graphicData uri="http://schemas.openxmlformats.org/drawingml/2006/table">
            <a:tbl>
              <a:tblPr/>
              <a:tblGrid>
                <a:gridCol w="265335">
                  <a:extLst>
                    <a:ext uri="{9D8B030D-6E8A-4147-A177-3AD203B41FA5}">
                      <a16:colId xmlns:a16="http://schemas.microsoft.com/office/drawing/2014/main" val="2675162728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730219434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290997130"/>
                    </a:ext>
                  </a:extLst>
                </a:gridCol>
                <a:gridCol w="2992973">
                  <a:extLst>
                    <a:ext uri="{9D8B030D-6E8A-4147-A177-3AD203B41FA5}">
                      <a16:colId xmlns:a16="http://schemas.microsoft.com/office/drawing/2014/main" val="3464332116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687136143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2356498490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2530888997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803572356"/>
                    </a:ext>
                  </a:extLst>
                </a:gridCol>
                <a:gridCol w="647416">
                  <a:extLst>
                    <a:ext uri="{9D8B030D-6E8A-4147-A177-3AD203B41FA5}">
                      <a16:colId xmlns:a16="http://schemas.microsoft.com/office/drawing/2014/main" val="158092014"/>
                    </a:ext>
                  </a:extLst>
                </a:gridCol>
                <a:gridCol w="636803">
                  <a:extLst>
                    <a:ext uri="{9D8B030D-6E8A-4147-A177-3AD203B41FA5}">
                      <a16:colId xmlns:a16="http://schemas.microsoft.com/office/drawing/2014/main" val="133254442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24642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365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20.162.724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7.430.314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705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3.017.187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87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860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79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80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63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681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201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39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633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879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617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41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834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901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149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0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1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6527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40E0342-A481-42AB-A88A-2702751B204C}"/>
              </a:ext>
            </a:extLst>
          </p:cNvPr>
          <p:cNvSpPr txBox="1">
            <a:spLocks/>
          </p:cNvSpPr>
          <p:nvPr/>
        </p:nvSpPr>
        <p:spPr>
          <a:xfrm>
            <a:off x="494551" y="6162113"/>
            <a:ext cx="7595902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9E8616F-851B-41CB-9B29-8BA950DFC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703993"/>
              </p:ext>
            </p:extLst>
          </p:nvPr>
        </p:nvGraphicFramePr>
        <p:xfrm>
          <a:off x="512638" y="1826739"/>
          <a:ext cx="7865276" cy="4347201"/>
        </p:xfrm>
        <a:graphic>
          <a:graphicData uri="http://schemas.openxmlformats.org/drawingml/2006/table">
            <a:tbl>
              <a:tblPr/>
              <a:tblGrid>
                <a:gridCol w="263582">
                  <a:extLst>
                    <a:ext uri="{9D8B030D-6E8A-4147-A177-3AD203B41FA5}">
                      <a16:colId xmlns:a16="http://schemas.microsoft.com/office/drawing/2014/main" val="1171997679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3608202688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3091145802"/>
                    </a:ext>
                  </a:extLst>
                </a:gridCol>
                <a:gridCol w="2973199">
                  <a:extLst>
                    <a:ext uri="{9D8B030D-6E8A-4147-A177-3AD203B41FA5}">
                      <a16:colId xmlns:a16="http://schemas.microsoft.com/office/drawing/2014/main" val="3687165452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945832939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3158188199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84066609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201250353"/>
                    </a:ext>
                  </a:extLst>
                </a:gridCol>
                <a:gridCol w="643139">
                  <a:extLst>
                    <a:ext uri="{9D8B030D-6E8A-4147-A177-3AD203B41FA5}">
                      <a16:colId xmlns:a16="http://schemas.microsoft.com/office/drawing/2014/main" val="4119638327"/>
                    </a:ext>
                  </a:extLst>
                </a:gridCol>
                <a:gridCol w="632596">
                  <a:extLst>
                    <a:ext uri="{9D8B030D-6E8A-4147-A177-3AD203B41FA5}">
                      <a16:colId xmlns:a16="http://schemas.microsoft.com/office/drawing/2014/main" val="1214435951"/>
                    </a:ext>
                  </a:extLst>
                </a:gridCol>
              </a:tblGrid>
              <a:tr h="1228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084282"/>
                  </a:ext>
                </a:extLst>
              </a:tr>
              <a:tr h="3763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90236"/>
                  </a:ext>
                </a:extLst>
              </a:tr>
              <a:tr h="1612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304.689.628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-7.218.061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162.473.375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928248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257.398.782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-4.803.583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150.938.914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08048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257.398.782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-4.803.583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150.938.914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410975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145.448.932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111.502.688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56230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2.805.486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-764.620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953421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8.046.770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44418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3.115.128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-36.866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1.557.562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42453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6.510.084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34334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878384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17.871.956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34812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20.807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56757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3.340.908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46205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18067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1.359.727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977171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7.049.961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66426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3.447.360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-5.171.040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04359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630348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058622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45.732.141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-3.447.142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10.532.601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70984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45.732.141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-3.447.142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10.532.601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758209"/>
                  </a:ext>
                </a:extLst>
              </a:tr>
              <a:tr h="24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922.886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-454.864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750354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1555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1.426.815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330710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10.524.879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9187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10.146.343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14808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24264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1.557.705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1.001.860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42945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484251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1.001.860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100186,0%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290028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004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1F03885-8334-4F1A-936E-873628114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08364"/>
              </p:ext>
            </p:extLst>
          </p:nvPr>
        </p:nvGraphicFramePr>
        <p:xfrm>
          <a:off x="465569" y="2009462"/>
          <a:ext cx="8066875" cy="3533649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1041023392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3177879516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3268835775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1519797594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907288825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432777728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026662700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856421784"/>
                    </a:ext>
                  </a:extLst>
                </a:gridCol>
                <a:gridCol w="659624">
                  <a:extLst>
                    <a:ext uri="{9D8B030D-6E8A-4147-A177-3AD203B41FA5}">
                      <a16:colId xmlns:a16="http://schemas.microsoft.com/office/drawing/2014/main" val="3033897607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1171784306"/>
                    </a:ext>
                  </a:extLst>
                </a:gridCol>
              </a:tblGrid>
              <a:tr h="1290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61090"/>
                  </a:ext>
                </a:extLst>
              </a:tr>
              <a:tr h="3953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24564"/>
                  </a:ext>
                </a:extLst>
              </a:tr>
              <a:tr h="1694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2.210.046.987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-7.667.041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1.128.316.419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846997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1.582.937.312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-10.843.372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982.844.626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073066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96561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10580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1.581.603.512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-10.843.372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981.510.826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59675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3.225.396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86342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98.168.915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76.083.073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04773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752.267.793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-6.814.568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529.746.893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33655"/>
                  </a:ext>
                </a:extLst>
              </a:tr>
              <a:tr h="25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353.830.135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-3.163.889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242.314.671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51943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98.045.936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159073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971555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67077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28347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D.F.L. (Ed.) N° 4, de 1981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90964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12.680.049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823782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68678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19239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13.853.539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884326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3.994.204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80450"/>
                  </a:ext>
                </a:extLst>
              </a:tr>
              <a:tr h="25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63149"/>
                  </a:ext>
                </a:extLst>
              </a:tr>
              <a:tr h="129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 Extraordinario Ley N°20.027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67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C6A5E1B-39F9-4B4A-8DCD-D60F5C8AFCAA}"/>
              </a:ext>
            </a:extLst>
          </p:cNvPr>
          <p:cNvSpPr txBox="1">
            <a:spLocks/>
          </p:cNvSpPr>
          <p:nvPr/>
        </p:nvSpPr>
        <p:spPr>
          <a:xfrm>
            <a:off x="462336" y="4754399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C972A48-9F5C-4C21-8E6D-BB5B8BFC4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113725"/>
              </p:ext>
            </p:extLst>
          </p:nvPr>
        </p:nvGraphicFramePr>
        <p:xfrm>
          <a:off x="509496" y="1832381"/>
          <a:ext cx="8015660" cy="2923597"/>
        </p:xfrm>
        <a:graphic>
          <a:graphicData uri="http://schemas.openxmlformats.org/drawingml/2006/table">
            <a:tbl>
              <a:tblPr/>
              <a:tblGrid>
                <a:gridCol w="268622">
                  <a:extLst>
                    <a:ext uri="{9D8B030D-6E8A-4147-A177-3AD203B41FA5}">
                      <a16:colId xmlns:a16="http://schemas.microsoft.com/office/drawing/2014/main" val="233394827"/>
                    </a:ext>
                  </a:extLst>
                </a:gridCol>
                <a:gridCol w="268622">
                  <a:extLst>
                    <a:ext uri="{9D8B030D-6E8A-4147-A177-3AD203B41FA5}">
                      <a16:colId xmlns:a16="http://schemas.microsoft.com/office/drawing/2014/main" val="4110937211"/>
                    </a:ext>
                  </a:extLst>
                </a:gridCol>
                <a:gridCol w="268622">
                  <a:extLst>
                    <a:ext uri="{9D8B030D-6E8A-4147-A177-3AD203B41FA5}">
                      <a16:colId xmlns:a16="http://schemas.microsoft.com/office/drawing/2014/main" val="1475158204"/>
                    </a:ext>
                  </a:extLst>
                </a:gridCol>
                <a:gridCol w="3030047">
                  <a:extLst>
                    <a:ext uri="{9D8B030D-6E8A-4147-A177-3AD203B41FA5}">
                      <a16:colId xmlns:a16="http://schemas.microsoft.com/office/drawing/2014/main" val="4085289341"/>
                    </a:ext>
                  </a:extLst>
                </a:gridCol>
                <a:gridCol w="719905">
                  <a:extLst>
                    <a:ext uri="{9D8B030D-6E8A-4147-A177-3AD203B41FA5}">
                      <a16:colId xmlns:a16="http://schemas.microsoft.com/office/drawing/2014/main" val="3060384845"/>
                    </a:ext>
                  </a:extLst>
                </a:gridCol>
                <a:gridCol w="719905">
                  <a:extLst>
                    <a:ext uri="{9D8B030D-6E8A-4147-A177-3AD203B41FA5}">
                      <a16:colId xmlns:a16="http://schemas.microsoft.com/office/drawing/2014/main" val="48684171"/>
                    </a:ext>
                  </a:extLst>
                </a:gridCol>
                <a:gridCol w="719905">
                  <a:extLst>
                    <a:ext uri="{9D8B030D-6E8A-4147-A177-3AD203B41FA5}">
                      <a16:colId xmlns:a16="http://schemas.microsoft.com/office/drawing/2014/main" val="3379233136"/>
                    </a:ext>
                  </a:extLst>
                </a:gridCol>
                <a:gridCol w="719905">
                  <a:extLst>
                    <a:ext uri="{9D8B030D-6E8A-4147-A177-3AD203B41FA5}">
                      <a16:colId xmlns:a16="http://schemas.microsoft.com/office/drawing/2014/main" val="13489216"/>
                    </a:ext>
                  </a:extLst>
                </a:gridCol>
                <a:gridCol w="655436">
                  <a:extLst>
                    <a:ext uri="{9D8B030D-6E8A-4147-A177-3AD203B41FA5}">
                      <a16:colId xmlns:a16="http://schemas.microsoft.com/office/drawing/2014/main" val="772506170"/>
                    </a:ext>
                  </a:extLst>
                </a:gridCol>
                <a:gridCol w="644691">
                  <a:extLst>
                    <a:ext uri="{9D8B030D-6E8A-4147-A177-3AD203B41FA5}">
                      <a16:colId xmlns:a16="http://schemas.microsoft.com/office/drawing/2014/main" val="4223512185"/>
                    </a:ext>
                  </a:extLst>
                </a:gridCol>
              </a:tblGrid>
              <a:tr h="1271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51208"/>
                  </a:ext>
                </a:extLst>
              </a:tr>
              <a:tr h="2542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186318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123009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50874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06852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633829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4.094.111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943048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4.094.111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793196"/>
                  </a:ext>
                </a:extLst>
              </a:tr>
              <a:tr h="254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82498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02426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59853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678174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682505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3.369.636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56529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146.177.593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103.476.471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835686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84.475.065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03241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759123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10.768.177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313833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30996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43988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70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5F73E52-B281-4B42-81EA-CD67EAFB3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09958"/>
              </p:ext>
            </p:extLst>
          </p:nvPr>
        </p:nvGraphicFramePr>
        <p:xfrm>
          <a:off x="479022" y="1844824"/>
          <a:ext cx="8032391" cy="2204261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4057119398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907645531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858167947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3505189712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98269274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229947735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247891398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272774059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328953256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96222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4792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62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65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60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35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00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28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33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715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447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27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52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92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886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01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1242" y="140375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6C08849-D941-4888-B6B0-FA83A063920F}"/>
              </a:ext>
            </a:extLst>
          </p:cNvPr>
          <p:cNvSpPr txBox="1">
            <a:spLocks/>
          </p:cNvSpPr>
          <p:nvPr/>
        </p:nvSpPr>
        <p:spPr>
          <a:xfrm>
            <a:off x="466601" y="4074228"/>
            <a:ext cx="7886701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E30C1F-D8B2-4B06-8044-80046289D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84951"/>
              </p:ext>
            </p:extLst>
          </p:nvPr>
        </p:nvGraphicFramePr>
        <p:xfrm>
          <a:off x="466601" y="1746242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731554067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4043735125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3862473422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4280280854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3813066039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1257559930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1009175006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4245286025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441930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069596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11.687.865.633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11.700.740.517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12.874.884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6.960.699.043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9969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688.230.480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11.214.499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439.361.713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36276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137.142.342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8.109.725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49.545.378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25774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22.110.288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1.632.687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8.796.064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378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9.811.453.659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9.754.233.639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-57.220.020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6.063.030.551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55219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202.783.694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241841,0%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241841,0%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7751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787.884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561.104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1.749.259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900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9.865.897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-3.762.657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3.056.955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42195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3277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86.227.260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-7.804.996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12.824.783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1712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291.216.748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-25.631.835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155.197.922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5596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234.294.266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85.714.006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189.196.097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1716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10.104.871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46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79056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3B5211B-C6EB-4530-A9B5-54C742CDB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494441"/>
              </p:ext>
            </p:extLst>
          </p:nvPr>
        </p:nvGraphicFramePr>
        <p:xfrm>
          <a:off x="525849" y="1916832"/>
          <a:ext cx="7790568" cy="3330785"/>
        </p:xfrm>
        <a:graphic>
          <a:graphicData uri="http://schemas.openxmlformats.org/drawingml/2006/table">
            <a:tbl>
              <a:tblPr/>
              <a:tblGrid>
                <a:gridCol w="270131">
                  <a:extLst>
                    <a:ext uri="{9D8B030D-6E8A-4147-A177-3AD203B41FA5}">
                      <a16:colId xmlns:a16="http://schemas.microsoft.com/office/drawing/2014/main" val="861424839"/>
                    </a:ext>
                  </a:extLst>
                </a:gridCol>
                <a:gridCol w="270131">
                  <a:extLst>
                    <a:ext uri="{9D8B030D-6E8A-4147-A177-3AD203B41FA5}">
                      <a16:colId xmlns:a16="http://schemas.microsoft.com/office/drawing/2014/main" val="2479128228"/>
                    </a:ext>
                  </a:extLst>
                </a:gridCol>
                <a:gridCol w="3047074">
                  <a:extLst>
                    <a:ext uri="{9D8B030D-6E8A-4147-A177-3AD203B41FA5}">
                      <a16:colId xmlns:a16="http://schemas.microsoft.com/office/drawing/2014/main" val="922401262"/>
                    </a:ext>
                  </a:extLst>
                </a:gridCol>
                <a:gridCol w="723950">
                  <a:extLst>
                    <a:ext uri="{9D8B030D-6E8A-4147-A177-3AD203B41FA5}">
                      <a16:colId xmlns:a16="http://schemas.microsoft.com/office/drawing/2014/main" val="3772502801"/>
                    </a:ext>
                  </a:extLst>
                </a:gridCol>
                <a:gridCol w="723950">
                  <a:extLst>
                    <a:ext uri="{9D8B030D-6E8A-4147-A177-3AD203B41FA5}">
                      <a16:colId xmlns:a16="http://schemas.microsoft.com/office/drawing/2014/main" val="1044374778"/>
                    </a:ext>
                  </a:extLst>
                </a:gridCol>
                <a:gridCol w="723950">
                  <a:extLst>
                    <a:ext uri="{9D8B030D-6E8A-4147-A177-3AD203B41FA5}">
                      <a16:colId xmlns:a16="http://schemas.microsoft.com/office/drawing/2014/main" val="804496745"/>
                    </a:ext>
                  </a:extLst>
                </a:gridCol>
                <a:gridCol w="723950">
                  <a:extLst>
                    <a:ext uri="{9D8B030D-6E8A-4147-A177-3AD203B41FA5}">
                      <a16:colId xmlns:a16="http://schemas.microsoft.com/office/drawing/2014/main" val="711600503"/>
                    </a:ext>
                  </a:extLst>
                </a:gridCol>
                <a:gridCol w="659119">
                  <a:extLst>
                    <a:ext uri="{9D8B030D-6E8A-4147-A177-3AD203B41FA5}">
                      <a16:colId xmlns:a16="http://schemas.microsoft.com/office/drawing/2014/main" val="553097261"/>
                    </a:ext>
                  </a:extLst>
                </a:gridCol>
                <a:gridCol w="648313">
                  <a:extLst>
                    <a:ext uri="{9D8B030D-6E8A-4147-A177-3AD203B41FA5}">
                      <a16:colId xmlns:a16="http://schemas.microsoft.com/office/drawing/2014/main" val="1925546382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784909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06255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6.578.189.967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6.561.840.705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-16.349.262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4.201.676.341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8450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128.777.871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-5.165.607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72.664.464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449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53.157.537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-913.539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15.559.756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023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25.478.519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-1.756.684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6.159.959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1923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58.283.513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-1.656.555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38.739.822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0877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6.291.724.984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-6.805.516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4.065.881.531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12718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4.418.281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2.670.809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2680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32.151.852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-432.962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19.869.549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1620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43.736.761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12.782.135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7161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358.421.977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-3.771.542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204.692.315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7733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1.129.961.527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30.855.804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692.100.810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43419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728.164.191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23.061.111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451.461.073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49650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33.690.048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-5.930.749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12.382.360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3694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368.107.288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13.725.442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228.257.377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802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651.666.184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12.556.114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366.677.472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5005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630.319.334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9.273.807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357.053.381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3755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21.346.850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3.282.307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296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BEEA86-496D-426F-8CC0-BB3259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12447"/>
              </p:ext>
            </p:extLst>
          </p:nvPr>
        </p:nvGraphicFramePr>
        <p:xfrm>
          <a:off x="460035" y="1800942"/>
          <a:ext cx="7849440" cy="4353285"/>
        </p:xfrm>
        <a:graphic>
          <a:graphicData uri="http://schemas.openxmlformats.org/drawingml/2006/table">
            <a:tbl>
              <a:tblPr/>
              <a:tblGrid>
                <a:gridCol w="272172">
                  <a:extLst>
                    <a:ext uri="{9D8B030D-6E8A-4147-A177-3AD203B41FA5}">
                      <a16:colId xmlns:a16="http://schemas.microsoft.com/office/drawing/2014/main" val="1520963633"/>
                    </a:ext>
                  </a:extLst>
                </a:gridCol>
                <a:gridCol w="272172">
                  <a:extLst>
                    <a:ext uri="{9D8B030D-6E8A-4147-A177-3AD203B41FA5}">
                      <a16:colId xmlns:a16="http://schemas.microsoft.com/office/drawing/2014/main" val="1942696566"/>
                    </a:ext>
                  </a:extLst>
                </a:gridCol>
                <a:gridCol w="3070099">
                  <a:extLst>
                    <a:ext uri="{9D8B030D-6E8A-4147-A177-3AD203B41FA5}">
                      <a16:colId xmlns:a16="http://schemas.microsoft.com/office/drawing/2014/main" val="1638573591"/>
                    </a:ext>
                  </a:extLst>
                </a:gridCol>
                <a:gridCol w="729421">
                  <a:extLst>
                    <a:ext uri="{9D8B030D-6E8A-4147-A177-3AD203B41FA5}">
                      <a16:colId xmlns:a16="http://schemas.microsoft.com/office/drawing/2014/main" val="3996099784"/>
                    </a:ext>
                  </a:extLst>
                </a:gridCol>
                <a:gridCol w="729421">
                  <a:extLst>
                    <a:ext uri="{9D8B030D-6E8A-4147-A177-3AD203B41FA5}">
                      <a16:colId xmlns:a16="http://schemas.microsoft.com/office/drawing/2014/main" val="735916515"/>
                    </a:ext>
                  </a:extLst>
                </a:gridCol>
                <a:gridCol w="729421">
                  <a:extLst>
                    <a:ext uri="{9D8B030D-6E8A-4147-A177-3AD203B41FA5}">
                      <a16:colId xmlns:a16="http://schemas.microsoft.com/office/drawing/2014/main" val="140701817"/>
                    </a:ext>
                  </a:extLst>
                </a:gridCol>
                <a:gridCol w="729421">
                  <a:extLst>
                    <a:ext uri="{9D8B030D-6E8A-4147-A177-3AD203B41FA5}">
                      <a16:colId xmlns:a16="http://schemas.microsoft.com/office/drawing/2014/main" val="118673416"/>
                    </a:ext>
                  </a:extLst>
                </a:gridCol>
                <a:gridCol w="664100">
                  <a:extLst>
                    <a:ext uri="{9D8B030D-6E8A-4147-A177-3AD203B41FA5}">
                      <a16:colId xmlns:a16="http://schemas.microsoft.com/office/drawing/2014/main" val="1615503817"/>
                    </a:ext>
                  </a:extLst>
                </a:gridCol>
                <a:gridCol w="653213">
                  <a:extLst>
                    <a:ext uri="{9D8B030D-6E8A-4147-A177-3AD203B41FA5}">
                      <a16:colId xmlns:a16="http://schemas.microsoft.com/office/drawing/2014/main" val="1601632134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482880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7909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744.880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37.492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323.544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5359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1.205.828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8668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407.716.269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-9.279.977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193.797.289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2295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3.476.663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915945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400.736.807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-8.647.538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190.165.803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63848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154.823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6260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67.420.930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2.213.869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40.165.278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66224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3.419.302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2.039.105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32395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64.001.628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2.110.573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38.126.173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9875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44.734.001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23.904.392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6625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2.553.989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1.459.572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2948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42.180.012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151.042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22.444.820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0080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46.561.780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2.311.943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26.568.670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6480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2.452.849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-81.454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1.447.364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7672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44.108.931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2.393.397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25.121.306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2954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39.948.244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268.104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20.402.554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1693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1.420.933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46795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37.051.981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423.325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18.981.621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9706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59.689.373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309.929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34.179.006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9433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2.936.943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-133.896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1.415.638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56903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56.752.430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443.825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32.763.368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06988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39.773.593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-6.335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21.045.729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4122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1.199.547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578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37.322.044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149.314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19.846.182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4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6D5A45-78E3-4DA6-85E7-40B11FEB6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77873"/>
              </p:ext>
            </p:extLst>
          </p:nvPr>
        </p:nvGraphicFramePr>
        <p:xfrm>
          <a:off x="460034" y="1851282"/>
          <a:ext cx="7927200" cy="3329225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883858316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289141526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3047877522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642217213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932986971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142281954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09032008"/>
                    </a:ext>
                  </a:extLst>
                </a:gridCol>
                <a:gridCol w="670679">
                  <a:extLst>
                    <a:ext uri="{9D8B030D-6E8A-4147-A177-3AD203B41FA5}">
                      <a16:colId xmlns:a16="http://schemas.microsoft.com/office/drawing/2014/main" val="1819473368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3417152089"/>
                    </a:ext>
                  </a:extLst>
                </a:gridCol>
              </a:tblGrid>
              <a:tr h="1648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172059"/>
                  </a:ext>
                </a:extLst>
              </a:tr>
              <a:tr h="3955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77176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56.926.842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-169.864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30.826.997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84324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3.380.391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-215.878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1.409.336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28835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53.546.451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29.417.661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047423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74107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506322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61447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71209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713529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129754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143.193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415102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143.193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187789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2.540.014.395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2.534.899.339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-5.115.056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1.298.220.108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64374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20.162.724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7.430.314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93800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304.689.628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-7.218.061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162.473.375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38706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2.210.046.987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-7.667.041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1.128.316.419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74990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1.457.525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19795"/>
                  </a:ext>
                </a:extLst>
              </a:tr>
              <a:tr h="131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1.457.525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076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16826</Words>
  <Application>Microsoft Office PowerPoint</Application>
  <PresentationFormat>Presentación en pantalla (4:3)</PresentationFormat>
  <Paragraphs>9226</Paragraphs>
  <Slides>56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AGOSTODE 2020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AGOSTODE 2020  PARTIDA 09 MINISTERIO DE EDUCACIÓN</vt:lpstr>
      <vt:lpstr>EJECUCIÓN ACUMULADA DE GASTOS A AGOSTODE 2020  PARTIDA 09 RESUMEN POR CAPÍTULOS</vt:lpstr>
      <vt:lpstr>EJECUCIÓN ACUMULADA DE GASTOS A AGOSTODE 2020  PARTIDA 09 RESUMEN POR CAPÍTULOS</vt:lpstr>
      <vt:lpstr>EJECUCIÓN ACUMULADA DE GASTOS A AGOSTODE 2020  PARTIDA 09 RESUMEN POR CAPÍTULOS</vt:lpstr>
      <vt:lpstr>EJECUCIÓN ACUMULADA DE GASTOS A AGOSTODE 2020  PARTIDA 09. CAPÍTULO 01. PROGRAMA 01:  SUBSECRETARÍA DE EDUCACIÓN</vt:lpstr>
      <vt:lpstr>EJECUCIÓN ACUMULADA DE GASTOS A AGOSTODE 2020  PARTIDA 09. CAPÍTULO 01. PROGRAMA 01:  SUBSECRETARÍA DE EDUCACIÓN</vt:lpstr>
      <vt:lpstr>EJECUCIÓN ACUMULADA DE GASTOS A AGOSTODE 2020  PARTIDA 09. CAPÍTULO 01. PROGRAMA 03:  MEJORAMIENTO DE LA CALIDAD DE LA EDUCACIÓN</vt:lpstr>
      <vt:lpstr>EJECUCIÓN ACUMULADA DE GASTOS A AGOSTODE 2020  PARTIDA 09. CAPÍTULO 01. PROGRAMA 04: DESARROLLO PROFESIONAL DOCENTE Y DIRECTIVO</vt:lpstr>
      <vt:lpstr>EJECUCIÓN ACUMULADA DE GASTOS A AGOSTODE 2020  PARTIDA 09. CAPÍTULO 01. PROGRAMA 11: RECURSOS EDUCATIVOS</vt:lpstr>
      <vt:lpstr>EJECUCIÓN ACUMULADA DE GASTOS A AGOSTODE 2020  PARTIDA 09. CAPÍTULO 01. PROGRAMA 20: SUBVENCIONES A LOS ESTABLECIMIENTOS EDUCACIONALES</vt:lpstr>
      <vt:lpstr>EJECUCIÓN ACUMULADA DE GASTOS A AGOSTODE 2020  PARTIDA 09. CAPÍTULO 01. PROGRAMA 20: SUBVENCIONES A LOS ESTABLECIMIENTOS EDUCACIONALES</vt:lpstr>
      <vt:lpstr>EJECUCIÓN ACUMULADA DE GASTOS A AGOSTODE 2020  PARTIDA 09. CAPÍTULO 01. PROGRAMA 21: GESTIÓN DE SUBVENCIONES A ESTABLECIMIENTOS EDUCACIONALES</vt:lpstr>
      <vt:lpstr>EJECUCIÓN ACUMULADA DE GASTOS A AGOSTODE 2020  PARTIDA 09. CAPÍTULO 02. PROGRAMA 01: SUPERINTENDENCIA DE EDUCACIÓN</vt:lpstr>
      <vt:lpstr>EJECUCIÓN ACUMULADA DE GASTOS A AGOSTODE 2020  PARTIDA 09. CAPÍTULO 03. PROGRAMA 01: AGENCIA DE CALIDAD DE LA EDUCACIÓN</vt:lpstr>
      <vt:lpstr>EJECUCIÓN ACUMULADA DE GASTOS A AGOSTODE 2020  PARTIDA 09. CAPÍTULO 04. PROGRAMA 01: SUBSECRETARÍA DE EDUCACIÓN PARVULARIA</vt:lpstr>
      <vt:lpstr>EJECUCIÓN ACUMULADA DE GASTOS A AGOSTODE 2020  PARTIDA 09. CAPÍTULO 09. PROGRAMA 01: JUNTA NACIONAL DE AUXILIO ESCOLAR Y BECAS</vt:lpstr>
      <vt:lpstr>EJECUCIÓN ACUMULADA DE GASTOS A AGOSTODE 2020  PARTIDA 09. CAPÍTULO 09. PROGRAMA 01: JUNTA NACIONAL DE AUXILIO ESCOLAR Y BECAS</vt:lpstr>
      <vt:lpstr>EJECUCIÓN ACUMULADA DE GASTOS A AGOSTODE 2020  PARTIDA 09. CAPÍTULO 09. PROGRAMA 02: SALUD ESCOLAR</vt:lpstr>
      <vt:lpstr>EJECUCIÓN ACUMULADA DE GASTOS A AGOSTODE 2020  PARTIDA 09. CAPÍTULO 09. PROGRAMA 03: BECAS Y ASISTENCIALIDAD ESTUDIANTIL</vt:lpstr>
      <vt:lpstr>EJECUCIÓN ACUMULADA DE GASTOS A AGOSTODE 2020  PARTIDA 09. CAPÍTULO 09. PROGRAMA 03: BECAS Y ASISTENCIALIDAD ESTUDIANTIL</vt:lpstr>
      <vt:lpstr>EJECUCIÓN ACUMULADA DE GASTOS A AGOSTODE 2020  PARTIDA 09. CAPÍTULO 11. PROGRAMA 01: JUNTA NACIONAL DE JARDINES INFANTILES</vt:lpstr>
      <vt:lpstr>EJECUCIÓN ACUMULADA DE GASTOS A AGOSTODE 2020  PARTIDA 09. CAPÍTULO 11. PROGRAMA 01: JUNTA NACIONAL DE JARDINES INFANTILES</vt:lpstr>
      <vt:lpstr>EJECUCIÓN ACUMULADA DE GASTOS A AGOSTODE 2020  PARTIDA 09. CAPÍTULO 11. PROGRAMA 02: PROGRAMAS ALTERNATIVOS DE ENSEÑANZA PRE-ESCOLAR</vt:lpstr>
      <vt:lpstr>EJECUCIÓN ACUMULADA DE GASTOS A AGOSTODE 2020  PARTIDA 09. CAPÍTULO 13. PROGRAMA 01: CONSEJO DE RECTORES</vt:lpstr>
      <vt:lpstr>EJECUCIÓN ACUMULADA DE GASTOS A AGOSTODE 2020  PARTIDA 09. CAPÍTULO 15. PROGRAMA 01: CONSEJO NACIONAL DE EDUCACIÓN</vt:lpstr>
      <vt:lpstr>EJECUCIÓN ACUMULADA DE GASTOS A AGOSTODE 2020  PARTIDA 09. CAPÍTULO 17. PROGRAMA 01: DIRECCIÓN DE EDUCACIÓN PÚBLICA</vt:lpstr>
      <vt:lpstr>EJECUCIÓN ACUMULADA DE GASTOS A AGOSTODE 2020  PARTIDA 09. CAPÍTULO 17. PROGRAMA 02: FORTALECIMIENTO DE LA EDUCACIÓN ESCOLAR PÚBLICA</vt:lpstr>
      <vt:lpstr>EJECUCIÓN ACUMULADA DE GASTOS A AGOSTODE 2020  PARTIDA 09. CAPÍTULO 17. PROGRAMA 03: APOYO A LA IMPLEMENTACIÓN DE LOS SERVICIOS LOCALES DE EDUCACIÓN</vt:lpstr>
      <vt:lpstr>EJECUCIÓN ACUMULADA DE GASTOS A AGOSTODE 2020  PARTIDA 09. CAPÍTULO 18. PROGRAMA 01: SERVICIO LOCAL DE EDUCACIÓN BARRANCAS, GASTOS ADMINISTRATIVOS</vt:lpstr>
      <vt:lpstr>EJECUCIÓN ACUMULADA DE GASTOS A AGOSTODE 2020  PARTIDA 09. CAPÍTULO 18. PROGRAMA 02: SERVICIO LOCAL DE EDUCACIÓN BARRANCAS, SERVICIO EDUCATIVO</vt:lpstr>
      <vt:lpstr>EJECUCIÓN ACUMULADA DE GASTOS A AGOSTODE 2020  PARTIDA 09. CAPÍTULO 19. PROGRAMA 01: SERVICIO LOCAL DE EDUCACIÓN PUERTO CORDILLERA, GASTOS ADMINISTRATIVOS</vt:lpstr>
      <vt:lpstr>EJECUCIÓN ACUMULADA DE GASTOS A AGOSTODE 2020  PARTIDA 09. CAPÍTULO 19. PROGRAMA 02: SERVICIO LOCAL DE EDUCACIÓN PUERTO CORDILLERA, SERVICIO EDUCATIVO</vt:lpstr>
      <vt:lpstr>EJECUCIÓN ACUMULADA DE GASTOS A AGOSTODE 2020  PARTIDA 09. CAPÍTULO 21. PROGRAMA 01: SERVICIO LOCAL DE EDUCACIÓN HUASCO, GASTOS ADMINISTRATIVOS</vt:lpstr>
      <vt:lpstr>EJECUCIÓN ACUMULADA DE GASTOS A AGOSTODE 2020  PARTIDA 09. CAPÍTULO 21. PROGRAMA 02: SERVICIO LOCAL DE EDUCACIÓN HUASCO, SERVICIO EDUCATIVO</vt:lpstr>
      <vt:lpstr>EJECUCIÓN ACUMULADA DE GASTOS A AGOSTODE 2020  PARTIDA 09. CAPÍTULO 22. PROGRAMA 01: SERVICIO LOCAL DE EDUCACIÓN COSTA ARAUCANÍA, GASTOS ADMINISTRATIVOS</vt:lpstr>
      <vt:lpstr>EJECUCIÓN ACUMULADA DE GASTOS A AGOSTODE 2020  PARTIDA 09. CAPÍTULO 22. PROGRAMA 02: SERVICIO LOCAL DE EDUCACIÓN COSTA ARAUCANÍA, SERVICIO EDUCATIVO</vt:lpstr>
      <vt:lpstr>EJECUCIÓN ACUMULADA DE GASTOS A AGOSTODE 2020  PARTIDA 09. CAPÍTULO 23. PROGRAMA 01: SERVICIO LOCAL DE EDUCACIÓN CHINCHORRO, GASTOS ADMINISTRATIVOS</vt:lpstr>
      <vt:lpstr>EJECUCIÓN ACUMULADA DE GASTOS A AGOSTODE 2020  PARTIDA 09. CAPÍTULO 23. PROGRAMA 02: SERVICIO LOCAL DE EDUCACIÓN CHINCHORRO, SERVICIO EDUCATIVO</vt:lpstr>
      <vt:lpstr>EJECUCIÓN ACUMULADA DE GASTOS A AGOSTODE 2020  PARTIDA 09. CAPÍTULO 24. PROGRAMA 01: GABRIELA MISTRAL, GASTOS ADMINISTRATIVOS</vt:lpstr>
      <vt:lpstr>EJECUCIÓN ACUMULADA DE GASTOS A AGOSTODE 2020  PARTIDA 09. CAPÍTULO 24. PROGRAMA 02: GABRIELA MISTRAL, SERVICIO EDUCATIVO</vt:lpstr>
      <vt:lpstr>EJECUCIÓN ACUMULADA DE GASTOS A AGOSTODE 2020  PARTIDA 09. CAPÍTULO 25. PROGRAMA 01: SERVICIO LOCAL DE EDUCACIÓN ANDALÍEN SUR, GASTOS ADMINISTRATIVOS</vt:lpstr>
      <vt:lpstr>EJECUCIÓN ACUMULADA DE GASTOS A AGOSTODE 2020  PARTIDA 09. CAPÍTULO 25. PROGRAMA 02: SERVICIO LOCAL DE EDUCACIÓN ANDALÍEN SUR, SERVICIO EDUCATIVO</vt:lpstr>
      <vt:lpstr>EJECUCIÓN ACUMULADA DE GASTOS A AGOSTODE 2020  PARTIDA 09. CAPÍTULO 26. PROGRAMA 01: SERVICIO LOCAL DE EDUCACIÓN ATACAMA, GASTOS ADMINISTRATIVOS</vt:lpstr>
      <vt:lpstr>EJECUCIÓN ACUMULADA DE GASTOS A AGOSTODE 2020  PARTIDA 09. CAPÍTULO 26. PROGRAMA 01: SERVICIO LOCAL DE EDUCACIÓN VALPARAÍSO, GASTOS ADMINISTRATIVOS</vt:lpstr>
      <vt:lpstr>EJECUCIÓN ACUMULADA DE GASTOS A AGOSTODE 2020  PARTIDA 09. CAPÍTULO 26. PROGRAMA 01: SERVICIO LOCAL DE EDUCACIÓN COLCHAGUA, GASTOS ADMINISTRATIVOS</vt:lpstr>
      <vt:lpstr>EJECUCIÓN ACUMULADA DE GASTOS A AGOSTODE 2020  PARTIDA 09. CAPÍTULO 26. PROGRAMA 01: SERVICIO LOCAL DE EDUCACIÓN LLANQUIHUE, GASTOS ADMINISTRATIVOS</vt:lpstr>
      <vt:lpstr>EJECUCIÓN ACUMULADA DE GASTOS A AGOSTODE 2020  PARTIDA 09. CAPÍTULO 90. PROGRAMA 01: SUBSECRETARÍA DE EDUCACIÓN SUPERIOR</vt:lpstr>
      <vt:lpstr>EJECUCIÓN ACUMULADA DE GASTOS A AGOSTODE 2020  PARTIDA 09. CAPÍTULO 90. PROGRAMA 02: FORTALECIMIENTO DE LA EDUCACIÓN SUPERIOR PÚBLICA</vt:lpstr>
      <vt:lpstr>EJECUCIÓN ACUMULADA DE GASTOS A AGOSTODE 2020  PARTIDA 09. CAPÍTULO 90. PROGRAMA 03: EDUCACIÓN SUPERIOR</vt:lpstr>
      <vt:lpstr>EJECUCIÓN ACUMULADA DE GASTOS A AGOSTODE 2020  PARTIDA 09. CAPÍTULO 90. PROGRAMA 03: EDUCACIÓN SUPERIOR</vt:lpstr>
      <vt:lpstr>EJECUCIÓN ACUMULADA DE GASTOS A AGOSTODE 2020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459</cp:revision>
  <cp:lastPrinted>2018-08-03T21:42:16Z</cp:lastPrinted>
  <dcterms:created xsi:type="dcterms:W3CDTF">2016-06-23T13:38:47Z</dcterms:created>
  <dcterms:modified xsi:type="dcterms:W3CDTF">2020-10-26T13:00:09Z</dcterms:modified>
</cp:coreProperties>
</file>