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6287760"/>
        <c:axId val="433962584"/>
      </c:barChart>
      <c:catAx>
        <c:axId val="216287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33962584"/>
        <c:crosses val="autoZero"/>
        <c:auto val="1"/>
        <c:lblAlgn val="ctr"/>
        <c:lblOffset val="100"/>
        <c:noMultiLvlLbl val="0"/>
      </c:catAx>
      <c:valAx>
        <c:axId val="433962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16287760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 sz="1100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7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06'!$D$24:$K$24</c:f>
              <c:numCache>
                <c:formatCode>0.0%</c:formatCode>
                <c:ptCount val="8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6.5435157859113399E-2</c:v>
                </c:pt>
                <c:pt idx="4">
                  <c:v>0.11049000018964204</c:v>
                </c:pt>
                <c:pt idx="5">
                  <c:v>8.3469675279846264E-2</c:v>
                </c:pt>
                <c:pt idx="6">
                  <c:v>5.7755669126523801E-2</c:v>
                </c:pt>
                <c:pt idx="7">
                  <c:v>7.9924534657481491E-2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5868120"/>
        <c:axId val="495862240"/>
      </c:barChart>
      <c:catAx>
        <c:axId val="495868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5862240"/>
        <c:crosses val="autoZero"/>
        <c:auto val="1"/>
        <c:lblAlgn val="ctr"/>
        <c:lblOffset val="100"/>
        <c:noMultiLvlLbl val="0"/>
      </c:catAx>
      <c:valAx>
        <c:axId val="495862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586812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2597806592918247E-2"/>
                  <c:y val="-2.7108774491283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06'!$D$18:$K$18</c:f>
              <c:numCache>
                <c:formatCode>0.0%</c:formatCode>
                <c:ptCount val="8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0.27517818329219784</c:v>
                </c:pt>
                <c:pt idx="4">
                  <c:v>0.39037075934827342</c:v>
                </c:pt>
                <c:pt idx="5">
                  <c:v>0.48568921637752294</c:v>
                </c:pt>
                <c:pt idx="6">
                  <c:v>0.54300189139546462</c:v>
                </c:pt>
                <c:pt idx="7">
                  <c:v>0.61832809048425463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5901440"/>
        <c:axId val="495909672"/>
      </c:lineChart>
      <c:catAx>
        <c:axId val="49590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5909672"/>
        <c:crosses val="autoZero"/>
        <c:auto val="1"/>
        <c:lblAlgn val="ctr"/>
        <c:lblOffset val="100"/>
        <c:noMultiLvlLbl val="0"/>
      </c:catAx>
      <c:valAx>
        <c:axId val="495909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959014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01-10-2020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01-10-2020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01-10-2020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01-10-2020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01-10-2020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01-10-2020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928590"/>
              </p:ext>
            </p:extLst>
          </p:nvPr>
        </p:nvGraphicFramePr>
        <p:xfrm>
          <a:off x="530870" y="1749158"/>
          <a:ext cx="8122069" cy="4342061"/>
        </p:xfrm>
        <a:graphic>
          <a:graphicData uri="http://schemas.openxmlformats.org/drawingml/2006/table">
            <a:tbl>
              <a:tblPr/>
              <a:tblGrid>
                <a:gridCol w="632068"/>
                <a:gridCol w="290751"/>
                <a:gridCol w="293911"/>
                <a:gridCol w="2303887"/>
                <a:gridCol w="796405"/>
                <a:gridCol w="796405"/>
                <a:gridCol w="745840"/>
                <a:gridCol w="745840"/>
                <a:gridCol w="758481"/>
                <a:gridCol w="758481"/>
              </a:tblGrid>
              <a:tr h="160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02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0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25.713.762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-5.992.554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15.821.677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12.236.178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7.587.493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8.770.797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-6.837.377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4.912.196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-2.690.160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2.211.074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6.559.723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-4.147.217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2.701.122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201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2.092.998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-3.001.829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1.893.575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046533"/>
              </p:ext>
            </p:extLst>
          </p:nvPr>
        </p:nvGraphicFramePr>
        <p:xfrm>
          <a:off x="518863" y="2073476"/>
          <a:ext cx="8167938" cy="3443755"/>
        </p:xfrm>
        <a:graphic>
          <a:graphicData uri="http://schemas.openxmlformats.org/drawingml/2006/table">
            <a:tbl>
              <a:tblPr/>
              <a:tblGrid>
                <a:gridCol w="634650"/>
                <a:gridCol w="291939"/>
                <a:gridCol w="295112"/>
                <a:gridCol w="2398974"/>
                <a:gridCol w="799659"/>
                <a:gridCol w="799659"/>
                <a:gridCol w="748886"/>
                <a:gridCol w="675901"/>
                <a:gridCol w="761579"/>
                <a:gridCol w="761579"/>
              </a:tblGrid>
              <a:tr h="2003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36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6.480.222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-1.013.899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3.254.766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1.668.281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3.124.921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1.370.948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490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98622" y="616094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101981"/>
              </p:ext>
            </p:extLst>
          </p:nvPr>
        </p:nvGraphicFramePr>
        <p:xfrm>
          <a:off x="518864" y="1684529"/>
          <a:ext cx="8167935" cy="4378715"/>
        </p:xfrm>
        <a:graphic>
          <a:graphicData uri="http://schemas.openxmlformats.org/drawingml/2006/table">
            <a:tbl>
              <a:tblPr/>
              <a:tblGrid>
                <a:gridCol w="723093"/>
                <a:gridCol w="301289"/>
                <a:gridCol w="280198"/>
                <a:gridCol w="2630249"/>
                <a:gridCol w="723093"/>
                <a:gridCol w="711041"/>
                <a:gridCol w="711041"/>
                <a:gridCol w="641745"/>
                <a:gridCol w="723093"/>
                <a:gridCol w="723093"/>
              </a:tblGrid>
              <a:tr h="1503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04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6.591.689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3.969.686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2.330.953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1.280.133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-69.898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174.383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1.995.034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3.464.776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1.995.034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273.975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-37.147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66.431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35.119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285.514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104.433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80.456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27.663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0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56330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084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03921" y="5148536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730561"/>
              </p:ext>
            </p:extLst>
          </p:nvPr>
        </p:nvGraphicFramePr>
        <p:xfrm>
          <a:off x="518864" y="1987375"/>
          <a:ext cx="8167934" cy="3053465"/>
        </p:xfrm>
        <a:graphic>
          <a:graphicData uri="http://schemas.openxmlformats.org/drawingml/2006/table">
            <a:tbl>
              <a:tblPr/>
              <a:tblGrid>
                <a:gridCol w="631461"/>
                <a:gridCol w="290472"/>
                <a:gridCol w="293628"/>
                <a:gridCol w="2528998"/>
                <a:gridCol w="745122"/>
                <a:gridCol w="745122"/>
                <a:gridCol w="745122"/>
                <a:gridCol w="672505"/>
                <a:gridCol w="757752"/>
                <a:gridCol w="757752"/>
              </a:tblGrid>
              <a:tr h="1684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59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89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7.799.635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3.025.869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037991"/>
              </p:ext>
            </p:extLst>
          </p:nvPr>
        </p:nvGraphicFramePr>
        <p:xfrm>
          <a:off x="467544" y="1916832"/>
          <a:ext cx="4018528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112325"/>
              </p:ext>
            </p:extLst>
          </p:nvPr>
        </p:nvGraphicFramePr>
        <p:xfrm>
          <a:off x="4619108" y="1916831"/>
          <a:ext cx="3987315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4097834"/>
              </p:ext>
            </p:extLst>
          </p:nvPr>
        </p:nvGraphicFramePr>
        <p:xfrm>
          <a:off x="417237" y="2057400"/>
          <a:ext cx="8210797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089438"/>
              </p:ext>
            </p:extLst>
          </p:nvPr>
        </p:nvGraphicFramePr>
        <p:xfrm>
          <a:off x="539552" y="2057400"/>
          <a:ext cx="8064896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513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347425"/>
              </p:ext>
            </p:extLst>
          </p:nvPr>
        </p:nvGraphicFramePr>
        <p:xfrm>
          <a:off x="467544" y="2348876"/>
          <a:ext cx="8131668" cy="3049317"/>
        </p:xfrm>
        <a:graphic>
          <a:graphicData uri="http://schemas.openxmlformats.org/drawingml/2006/table">
            <a:tbl>
              <a:tblPr/>
              <a:tblGrid>
                <a:gridCol w="815887"/>
                <a:gridCol w="2461258"/>
                <a:gridCol w="856681"/>
                <a:gridCol w="856681"/>
                <a:gridCol w="856681"/>
                <a:gridCol w="788690"/>
                <a:gridCol w="747895"/>
                <a:gridCol w="747895"/>
              </a:tblGrid>
              <a:tr h="21588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11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94.179.391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-6.607.544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58.233.763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53.086.584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33.031.754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9.481.499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3.787.146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21.898.913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-9.287.687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11.982.912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6.072.715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6.280.945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-1.678.004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1.548.292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1.451.924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852131"/>
              </p:ext>
            </p:extLst>
          </p:nvPr>
        </p:nvGraphicFramePr>
        <p:xfrm>
          <a:off x="467546" y="2243688"/>
          <a:ext cx="8219253" cy="3417564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19956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168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2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39320"/>
              </p:ext>
            </p:extLst>
          </p:nvPr>
        </p:nvGraphicFramePr>
        <p:xfrm>
          <a:off x="539151" y="2358223"/>
          <a:ext cx="8147648" cy="2665801"/>
        </p:xfrm>
        <a:graphic>
          <a:graphicData uri="http://schemas.openxmlformats.org/drawingml/2006/table">
            <a:tbl>
              <a:tblPr/>
              <a:tblGrid>
                <a:gridCol w="268183"/>
                <a:gridCol w="3052175"/>
                <a:gridCol w="855631"/>
                <a:gridCol w="830089"/>
                <a:gridCol w="779007"/>
                <a:gridCol w="830089"/>
                <a:gridCol w="766237"/>
                <a:gridCol w="766237"/>
              </a:tblGrid>
              <a:tr h="8959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7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32.590.636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-2.433.957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19.948.243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6.480.222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-1.013.899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3.254.766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6.591.689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3.969.686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7.799.635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-1.146.630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5.307.366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15.003.447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9.932.025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25.713.762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-5.992.554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15.821.677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84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46320"/>
              </p:ext>
            </p:extLst>
          </p:nvPr>
        </p:nvGraphicFramePr>
        <p:xfrm>
          <a:off x="542899" y="1743718"/>
          <a:ext cx="8073476" cy="4557198"/>
        </p:xfrm>
        <a:graphic>
          <a:graphicData uri="http://schemas.openxmlformats.org/drawingml/2006/table">
            <a:tbl>
              <a:tblPr/>
              <a:tblGrid>
                <a:gridCol w="583766"/>
                <a:gridCol w="268532"/>
                <a:gridCol w="271451"/>
                <a:gridCol w="2653214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1515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85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9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32.590.636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-2.433.957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19.948.243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24.450.838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15.479.989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5.435.947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-83.049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2.356.985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145.456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814.947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592.266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149.608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183.940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250.432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-41.978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-8.337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1.386.166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-1.558.856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-1.376.359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1.351.403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21.666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-71.437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-108.867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128.237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-436.063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2370" y="642550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12370" y="601129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24637"/>
              </p:ext>
            </p:extLst>
          </p:nvPr>
        </p:nvGraphicFramePr>
        <p:xfrm>
          <a:off x="467546" y="2005161"/>
          <a:ext cx="8219254" cy="3929976"/>
        </p:xfrm>
        <a:graphic>
          <a:graphicData uri="http://schemas.openxmlformats.org/drawingml/2006/table">
            <a:tbl>
              <a:tblPr/>
              <a:tblGrid>
                <a:gridCol w="774792"/>
                <a:gridCol w="297004"/>
                <a:gridCol w="300232"/>
                <a:gridCol w="2469650"/>
                <a:gridCol w="774792"/>
                <a:gridCol w="684400"/>
                <a:gridCol w="684400"/>
                <a:gridCol w="684400"/>
                <a:gridCol w="774792"/>
                <a:gridCol w="774792"/>
              </a:tblGrid>
              <a:tr h="177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15.003.447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3.814.048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9.932.025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1.313.021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52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Defensa en Arbitrajes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Cumbre APEC 2019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-47.302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3970</TotalTime>
  <Words>2758</Words>
  <Application>Microsoft Office PowerPoint</Application>
  <PresentationFormat>Presentación en pantalla (4:3)</PresentationFormat>
  <Paragraphs>1531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AGOSTO DE 2020 PARTIDA 06: MINISTERIO DE RELACIONES EXTERIORES</vt:lpstr>
      <vt:lpstr>EJECUCIÓN ACUMULADA DE GASTOS A AGOSTO DE 2020  PARTIDA 06 MINISTERIO DE RELACIONES EXTERIORES</vt:lpstr>
      <vt:lpstr>EJECUCIÓN ACUMULADA DE GASTOS A AGOSTO DE 2020  PARTIDA 06 MINISTERIO DE RELACIONES EXTERIORES</vt:lpstr>
      <vt:lpstr>EJECUCIÓN ACUMULADA DE GASTOS A AGOSTO DE 2020  PARTIDA 06 MINISTERIO DE RELACIONES EXTERIORES</vt:lpstr>
      <vt:lpstr>EJECUCIÓN ACUMULADA DE GASTOS A AGOSTO DE 2020  PARTIDA 06 MINISTERIO DE RELACIONES EXTERIORES</vt:lpstr>
      <vt:lpstr>EJECUCIÓN ACUMULADA DE GASTOS A AGOSTO DE 2020  PARTIDA 06 MINISTERIO DE RELACIONES EXTERIORES</vt:lpstr>
      <vt:lpstr>EJECUCIÓN ACUMULADA DE GASTOS A AGOSTO DE 2020  PARTIDA 06 RESUMEN POR CAPÍTULOS</vt:lpstr>
      <vt:lpstr>EJECUCIÓN ACUMULADA DE GASTOS A AGOSTO DE 2020  PARTIDA 06. CAPÍTULO 01. PROGRAMA 01: SECRETARÍA Y ADMINISTRACIÓN GENERAL Y SERVICIO EXTERIOR</vt:lpstr>
      <vt:lpstr>EJECUCIÓN ACUMULADA DE GASTOS A AGOSTO DE 2020  PARTIDA 06. CAPÍTULO 02. PROGRAMA 01: DIRECCIÓN GENERAL DE RELACIONES ECONÓMICAS INTERNACIONALES</vt:lpstr>
      <vt:lpstr>EJECUCIÓN ACUMULADA DE GASTOS A AGOSTO DE 2020  PARTIDA 06. CAPÍTULO 02. PROGRAMA 02: PROMOCIÓN DE EXPORTACIONES</vt:lpstr>
      <vt:lpstr>EJECUCIÓN ACUMULADA DE GASTOS A AGOSTO DE 2020  PARTIDA 06. CAPÍTULO 03. PROGRAMA 01: DIRECCIÓN DE FRONTERAS Y LÍMITES DE ESTADO</vt:lpstr>
      <vt:lpstr>EJECUCIÓN ACUMULADA DE GASTOS A AGOSTO DE 2020  PARTIDA 06. CAPÍTULO 04. PROGRAMA 01: INSTITUTO ANTÁRTICO CHILENO</vt:lpstr>
      <vt:lpstr>EJECUCIÓN ACUMULADA DE GASTOS A AGOSTO DE 2020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320</cp:revision>
  <cp:lastPrinted>2019-06-03T14:10:49Z</cp:lastPrinted>
  <dcterms:created xsi:type="dcterms:W3CDTF">2016-06-23T13:38:47Z</dcterms:created>
  <dcterms:modified xsi:type="dcterms:W3CDTF">2020-10-01T05:06:22Z</dcterms:modified>
</cp:coreProperties>
</file>