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6" r:id="rId4"/>
    <p:sldId id="301" r:id="rId5"/>
    <p:sldId id="305" r:id="rId6"/>
    <p:sldId id="264" r:id="rId7"/>
    <p:sldId id="263" r:id="rId8"/>
    <p:sldId id="265" r:id="rId9"/>
    <p:sldId id="304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2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7" r:id="rId31"/>
    <p:sldId id="303" r:id="rId32"/>
    <p:sldId id="307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4.20\presupuesto\3%20Ejecucion\2020\Planillas\05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DC-4442-B016-B14CAA013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DC-4442-B016-B14CAA013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DC-4442-B016-B14CAA013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DC-4442-B016-B14CAA0135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DC-4442-B016-B14CAA0135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DC-4442-B016-B14CAA0135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05'!$C$62:$C$67</c:f>
              <c:strCache>
                <c:ptCount val="6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Otros</c:v>
                </c:pt>
              </c:strCache>
            </c:strRef>
          </c:cat>
          <c:val>
            <c:numRef>
              <c:f>'Partida 05'!$D$62:$D$67</c:f>
              <c:numCache>
                <c:formatCode>#,##0</c:formatCode>
                <c:ptCount val="6"/>
                <c:pt idx="0">
                  <c:v>1406730279</c:v>
                </c:pt>
                <c:pt idx="1">
                  <c:v>287471313</c:v>
                </c:pt>
                <c:pt idx="2">
                  <c:v>330055551</c:v>
                </c:pt>
                <c:pt idx="3">
                  <c:v>713527960</c:v>
                </c:pt>
                <c:pt idx="4">
                  <c:v>696047583</c:v>
                </c:pt>
                <c:pt idx="5">
                  <c:v>171424338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DC-4442-B016-B14CAA0135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620743599103092E-2"/>
          <c:y val="0.86688859014574393"/>
          <c:w val="0.97600337209504462"/>
          <c:h val="0.1114311930520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5.8439057577326446E-2</c:v>
                </c:pt>
                <c:pt idx="2">
                  <c:v>9.7967962404408207E-2</c:v>
                </c:pt>
                <c:pt idx="3">
                  <c:v>7.5487839934958847E-2</c:v>
                </c:pt>
                <c:pt idx="4">
                  <c:v>7.6859232044380998E-2</c:v>
                </c:pt>
                <c:pt idx="5">
                  <c:v>0.11731758829968826</c:v>
                </c:pt>
                <c:pt idx="6">
                  <c:v>4.8746270340210833E-2</c:v>
                </c:pt>
                <c:pt idx="7">
                  <c:v>6.8969166372524704E-2</c:v>
                </c:pt>
                <c:pt idx="8">
                  <c:v>6.4034134919452368E-2</c:v>
                </c:pt>
                <c:pt idx="9">
                  <c:v>7.0366688109170142E-2</c:v>
                </c:pt>
                <c:pt idx="10">
                  <c:v>8.5361833319407499E-2</c:v>
                </c:pt>
                <c:pt idx="11">
                  <c:v>0.19710643671272035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8-4C88-BC9C-AF720670BF91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8-4C88-BC9C-AF720670BF91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3877573142459517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08-4C88-BC9C-AF720670BF91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08-4C88-BC9C-AF720670BF91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08-4C88-BC9C-AF720670BF91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08-4C88-BC9C-AF720670BF91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08-4C88-BC9C-AF720670BF91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08-4C88-BC9C-AF720670BF91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08-4C88-BC9C-AF720670BF91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08-4C88-BC9C-AF720670BF91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08-4C88-BC9C-AF720670BF91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08-4C88-BC9C-AF720670BF91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08-4C88-BC9C-AF720670B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Gores!$D$83:$K$83</c:f>
              <c:numCache>
                <c:formatCode>0.0%</c:formatCode>
                <c:ptCount val="8"/>
                <c:pt idx="0">
                  <c:v>3.9525967449066036E-2</c:v>
                </c:pt>
                <c:pt idx="1">
                  <c:v>5.2436877715962935E-2</c:v>
                </c:pt>
                <c:pt idx="2">
                  <c:v>6.9974066705345561E-2</c:v>
                </c:pt>
                <c:pt idx="3">
                  <c:v>6.1812470318986422E-2</c:v>
                </c:pt>
                <c:pt idx="4">
                  <c:v>6.7649914743628817E-2</c:v>
                </c:pt>
                <c:pt idx="5">
                  <c:v>8.2059082722096124E-2</c:v>
                </c:pt>
                <c:pt idx="6">
                  <c:v>5.1663672794692549E-2</c:v>
                </c:pt>
                <c:pt idx="7">
                  <c:v>7.3498327818526693E-2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08-4C88-BC9C-AF720670B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75543028000</c:v>
                </c:pt>
                <c:pt idx="1">
                  <c:v>16660147000</c:v>
                </c:pt>
                <c:pt idx="2">
                  <c:v>642714199000</c:v>
                </c:pt>
                <c:pt idx="3">
                  <c:v>7065223000</c:v>
                </c:pt>
                <c:pt idx="4">
                  <c:v>45145948000</c:v>
                </c:pt>
                <c:pt idx="5">
                  <c:v>72510114000</c:v>
                </c:pt>
                <c:pt idx="6">
                  <c:v>100992063000</c:v>
                </c:pt>
                <c:pt idx="7">
                  <c:v>1181555677000</c:v>
                </c:pt>
                <c:pt idx="8">
                  <c:v>31595756000</c:v>
                </c:pt>
                <c:pt idx="9">
                  <c:v>354753508000</c:v>
                </c:pt>
                <c:pt idx="10">
                  <c:v>1258155603000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F-4A0A-9C2A-3B356460BC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7-4085-AF93-995736615BE1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7-4085-AF93-995736615BE1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47-4085-AF93-995736615BE1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47-4085-AF93-995736615BE1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47-4085-AF93-995736615BE1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47-4085-AF93-995736615BE1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47-4085-AF93-995736615BE1}"/>
                </c:ext>
              </c:extLst>
            </c:dLbl>
            <c:dLbl>
              <c:idx val="5"/>
              <c:layout>
                <c:manualLayout>
                  <c:x val="4.17318727177882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47-4085-AF93-995736615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05'!$D$30:$K$30</c:f>
              <c:numCache>
                <c:formatCode>0.0%</c:formatCode>
                <c:ptCount val="8"/>
                <c:pt idx="0">
                  <c:v>6.3699791574138825E-2</c:v>
                </c:pt>
                <c:pt idx="1">
                  <c:v>5.921268028321186E-2</c:v>
                </c:pt>
                <c:pt idx="2">
                  <c:v>8.6728948404786357E-2</c:v>
                </c:pt>
                <c:pt idx="3">
                  <c:v>8.512169738979769E-2</c:v>
                </c:pt>
                <c:pt idx="4">
                  <c:v>9.6740308815101719E-2</c:v>
                </c:pt>
                <c:pt idx="5">
                  <c:v>8.5180869536903056E-2</c:v>
                </c:pt>
                <c:pt idx="6">
                  <c:v>9.1805123143435682E-2</c:v>
                </c:pt>
                <c:pt idx="7">
                  <c:v>7.9017979724014711E-2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47-4085-AF93-995736615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56-4250-A081-7E9D32190A6C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56-4250-A081-7E9D32190A6C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56-4250-A081-7E9D32190A6C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56-4250-A081-7E9D32190A6C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56-4250-A081-7E9D32190A6C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56-4250-A081-7E9D32190A6C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56-4250-A081-7E9D32190A6C}"/>
                </c:ext>
              </c:extLst>
            </c:dLbl>
            <c:dLbl>
              <c:idx val="5"/>
              <c:layout>
                <c:manualLayout>
                  <c:x val="-2.2020363114053865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56-4250-A081-7E9D32190A6C}"/>
                </c:ext>
              </c:extLst>
            </c:dLbl>
            <c:dLbl>
              <c:idx val="6"/>
              <c:layout>
                <c:manualLayout>
                  <c:x val="-3.7434617293891567E-2"/>
                  <c:y val="3.990929135153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56-4250-A081-7E9D32190A6C}"/>
                </c:ext>
              </c:extLst>
            </c:dLbl>
            <c:dLbl>
              <c:idx val="7"/>
              <c:layout>
                <c:manualLayout>
                  <c:x val="-2.422239942545933E-2"/>
                  <c:y val="3.265305656035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56-4250-A081-7E9D32190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05'!$D$24:$K$24</c:f>
              <c:numCache>
                <c:formatCode>0.0%</c:formatCode>
                <c:ptCount val="8"/>
                <c:pt idx="0">
                  <c:v>6.3699791574138825E-2</c:v>
                </c:pt>
                <c:pt idx="1">
                  <c:v>0.12036474437146577</c:v>
                </c:pt>
                <c:pt idx="2">
                  <c:v>0.20788492863346253</c:v>
                </c:pt>
                <c:pt idx="3">
                  <c:v>0.29384321417506254</c:v>
                </c:pt>
                <c:pt idx="4">
                  <c:v>0.39547374833899557</c:v>
                </c:pt>
                <c:pt idx="5">
                  <c:v>0.47228614076712561</c:v>
                </c:pt>
                <c:pt idx="6">
                  <c:v>0.55322044822427741</c:v>
                </c:pt>
                <c:pt idx="7">
                  <c:v>0.62547206872464156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C56-4250-A081-7E9D32190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2018 - 2019 - 2020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8-42D1-A933-E2C12FE30AD5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2019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38-42D1-A933-E2C12FE30AD5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1.102829949241314E-2"/>
                  <c:y val="-2.2633698084451179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38-42D1-A933-E2C12FE30AD5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38-42D1-A933-E2C12FE30AD5}"/>
                </c:ext>
              </c:extLst>
            </c:dLbl>
            <c:dLbl>
              <c:idx val="2"/>
              <c:layout>
                <c:manualLayout>
                  <c:x val="1.3988342257451433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38-42D1-A933-E2C12FE30AD5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38-42D1-A933-E2C12FE30AD5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38-42D1-A933-E2C12FE30AD5}"/>
                </c:ext>
              </c:extLst>
            </c:dLbl>
            <c:dLbl>
              <c:idx val="5"/>
              <c:layout>
                <c:manualLayout>
                  <c:x val="1.1102047188606284E-2"/>
                  <c:y val="-8.5390143335451162E-3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38-42D1-A933-E2C12FE30AD5}"/>
                </c:ext>
              </c:extLst>
            </c:dLbl>
            <c:dLbl>
              <c:idx val="6"/>
              <c:layout>
                <c:manualLayout>
                  <c:x val="8.2157521197610828E-3"/>
                  <c:y val="-1.7901187413012255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38-42D1-A933-E2C12FE30AD5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38-42D1-A933-E2C12FE30AD5}"/>
                </c:ext>
              </c:extLst>
            </c:dLbl>
            <c:dLbl>
              <c:idx val="8"/>
              <c:layout>
                <c:manualLayout>
                  <c:x val="2.2204117027935226E-2"/>
                  <c:y val="-4.166658903361764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38-42D1-A933-E2C12FE30AD5}"/>
                </c:ext>
              </c:extLst>
            </c:dLbl>
            <c:dLbl>
              <c:idx val="9"/>
              <c:layout>
                <c:manualLayout>
                  <c:x val="5.5510292569838065E-3"/>
                  <c:y val="-4.259259604295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38-42D1-A933-E2C12FE30AD5}"/>
                </c:ext>
              </c:extLst>
            </c:dLbl>
            <c:dLbl>
              <c:idx val="10"/>
              <c:layout>
                <c:manualLayout>
                  <c:x val="5.5510292569838065E-3"/>
                  <c:y val="-7.4177074153225331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38-42D1-A933-E2C12FE30AD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Gores!$D$134:$K$134</c:f>
              <c:numCache>
                <c:formatCode>0.0%</c:formatCode>
                <c:ptCount val="8"/>
                <c:pt idx="0">
                  <c:v>4.0940043434951792E-2</c:v>
                </c:pt>
                <c:pt idx="1">
                  <c:v>0</c:v>
                </c:pt>
                <c:pt idx="2">
                  <c:v>7.1835602236083901E-2</c:v>
                </c:pt>
                <c:pt idx="3">
                  <c:v>6.2261506799505574E-2</c:v>
                </c:pt>
                <c:pt idx="4">
                  <c:v>6.7474466678398154E-2</c:v>
                </c:pt>
                <c:pt idx="5">
                  <c:v>8.29165950297652E-2</c:v>
                </c:pt>
                <c:pt idx="6">
                  <c:v>5.2519793137565308E-2</c:v>
                </c:pt>
                <c:pt idx="7">
                  <c:v>7.310027062726375E-2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C38-42D1-A933-E2C12FE30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F-4505-A8D1-724AB1BD7A8C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1FF-4505-A8D1-724AB1BD7A8C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063584260384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FF-4505-A8D1-724AB1BD7A8C}"/>
                </c:ext>
              </c:extLst>
            </c:dLbl>
            <c:dLbl>
              <c:idx val="1"/>
              <c:layout>
                <c:manualLayout>
                  <c:x val="-3.826500690943783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FF-4505-A8D1-724AB1BD7A8C}"/>
                </c:ext>
              </c:extLst>
            </c:dLbl>
            <c:dLbl>
              <c:idx val="2"/>
              <c:layout>
                <c:manualLayout>
                  <c:x val="-3.5531792130192322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FF-4505-A8D1-724AB1BD7A8C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FF-4505-A8D1-724AB1BD7A8C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FF-4505-A8D1-724AB1BD7A8C}"/>
                </c:ext>
              </c:extLst>
            </c:dLbl>
            <c:dLbl>
              <c:idx val="5"/>
              <c:layout>
                <c:manualLayout>
                  <c:x val="-2.4598933013210037E-2"/>
                  <c:y val="3.31275747000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FF-4505-A8D1-724AB1BD7A8C}"/>
                </c:ext>
              </c:extLst>
            </c:dLbl>
            <c:dLbl>
              <c:idx val="6"/>
              <c:layout>
                <c:manualLayout>
                  <c:x val="-3.8265006909437835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FF-4505-A8D1-724AB1BD7A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Gores!$D$130:$K$130</c:f>
              <c:numCache>
                <c:formatCode>0.0%</c:formatCode>
                <c:ptCount val="8"/>
                <c:pt idx="0">
                  <c:v>4.0940043434951792E-2</c:v>
                </c:pt>
                <c:pt idx="1">
                  <c:v>8.9800406455615364E-2</c:v>
                </c:pt>
                <c:pt idx="2">
                  <c:v>0.16230411962148097</c:v>
                </c:pt>
                <c:pt idx="3">
                  <c:v>0.22728968141666009</c:v>
                </c:pt>
                <c:pt idx="4">
                  <c:v>0.3032809298445282</c:v>
                </c:pt>
                <c:pt idx="5">
                  <c:v>0.38515381288069817</c:v>
                </c:pt>
                <c:pt idx="6">
                  <c:v>0.43722841744897983</c:v>
                </c:pt>
                <c:pt idx="7">
                  <c:v>0.51335465035083916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1FF-4505-A8D1-724AB1BD7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7.1221174776949767E-2</c:v>
                </c:pt>
                <c:pt idx="2">
                  <c:v>0.11806635926637575</c:v>
                </c:pt>
                <c:pt idx="3">
                  <c:v>7.1303121146471929E-2</c:v>
                </c:pt>
                <c:pt idx="4">
                  <c:v>7.1044361299612863E-2</c:v>
                </c:pt>
                <c:pt idx="5">
                  <c:v>9.9925783130885334E-2</c:v>
                </c:pt>
                <c:pt idx="6">
                  <c:v>7.4087377941188373E-2</c:v>
                </c:pt>
                <c:pt idx="7">
                  <c:v>7.3644937560554388E-2</c:v>
                </c:pt>
                <c:pt idx="8">
                  <c:v>0.10215562138260106</c:v>
                </c:pt>
                <c:pt idx="9">
                  <c:v>7.4007515548335664E-2</c:v>
                </c:pt>
                <c:pt idx="10">
                  <c:v>7.3847175572294949E-2</c:v>
                </c:pt>
                <c:pt idx="11">
                  <c:v>0.12949948958892535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2-4D06-8E33-8F20A8CF5985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2-4D06-8E33-8F20A8CF5985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82-4D06-8E33-8F20A8CF5985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82-4D06-8E33-8F20A8CF5985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82-4D06-8E33-8F20A8CF5985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82-4D06-8E33-8F20A8CF5985}"/>
                </c:ext>
              </c:extLst>
            </c:dLbl>
            <c:dLbl>
              <c:idx val="4"/>
              <c:layout>
                <c:manualLayout>
                  <c:x val="1.093480766684999E-2"/>
                  <c:y val="-1.8988659509038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82-4D06-8E33-8F20A8CF5985}"/>
                </c:ext>
              </c:extLst>
            </c:dLbl>
            <c:dLbl>
              <c:idx val="5"/>
              <c:layout>
                <c:manualLayout>
                  <c:x val="8.2011057501373916E-3"/>
                  <c:y val="1.424149463177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82-4D06-8E33-8F20A8CF5985}"/>
                </c:ext>
              </c:extLst>
            </c:dLbl>
            <c:dLbl>
              <c:idx val="6"/>
              <c:layout>
                <c:manualLayout>
                  <c:x val="8.2011057501374923E-3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82-4D06-8E33-8F20A8CF5985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82-4D06-8E33-8F20A8CF5985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82-4D06-8E33-8F20A8CF5985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82-4D06-8E33-8F20A8CF5985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82-4D06-8E33-8F20A8CF5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Gores!$D$31:$K$31</c:f>
              <c:numCache>
                <c:formatCode>0.0%</c:formatCode>
                <c:ptCount val="8"/>
                <c:pt idx="0">
                  <c:v>6.2120294910711367E-2</c:v>
                </c:pt>
                <c:pt idx="1">
                  <c:v>6.5121185608258858E-2</c:v>
                </c:pt>
                <c:pt idx="2">
                  <c:v>0.10224293812635098</c:v>
                </c:pt>
                <c:pt idx="3">
                  <c:v>6.9421881558648202E-2</c:v>
                </c:pt>
                <c:pt idx="4">
                  <c:v>6.4724760046528051E-2</c:v>
                </c:pt>
                <c:pt idx="5">
                  <c:v>9.6405312337899521E-2</c:v>
                </c:pt>
                <c:pt idx="6">
                  <c:v>6.6003189408415833E-2</c:v>
                </c:pt>
                <c:pt idx="7">
                  <c:v>6.7389218978963814E-2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82-4D06-8E33-8F20A8CF59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6.8926764995905707E-2</c:v>
                </c:pt>
                <c:pt idx="1">
                  <c:v>0.13873552336211706</c:v>
                </c:pt>
                <c:pt idx="2">
                  <c:v>0.25579636211767598</c:v>
                </c:pt>
                <c:pt idx="3">
                  <c:v>0.32664659226202808</c:v>
                </c:pt>
                <c:pt idx="4">
                  <c:v>0.3975057660488181</c:v>
                </c:pt>
                <c:pt idx="5">
                  <c:v>0.49715805846736405</c:v>
                </c:pt>
                <c:pt idx="6">
                  <c:v>0.58601146059899822</c:v>
                </c:pt>
                <c:pt idx="7">
                  <c:v>0.65904294934907115</c:v>
                </c:pt>
                <c:pt idx="8">
                  <c:v>0.74888875950852385</c:v>
                </c:pt>
                <c:pt idx="9">
                  <c:v>0.82330499027193149</c:v>
                </c:pt>
                <c:pt idx="10">
                  <c:v>0.89091614555477627</c:v>
                </c:pt>
                <c:pt idx="11">
                  <c:v>0.98238743738027123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50-4C02-912C-E2ACC04DFA29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50-4C02-912C-E2ACC04DFA29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50-4C02-912C-E2ACC04DFA29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50-4C02-912C-E2ACC04DFA29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50-4C02-912C-E2ACC04DFA29}"/>
                </c:ext>
              </c:extLst>
            </c:dLbl>
            <c:dLbl>
              <c:idx val="3"/>
              <c:layout>
                <c:manualLayout>
                  <c:x val="-6.5597154701893423E-2"/>
                  <c:y val="-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50-4C02-912C-E2ACC04DFA29}"/>
                </c:ext>
              </c:extLst>
            </c:dLbl>
            <c:dLbl>
              <c:idx val="4"/>
              <c:layout>
                <c:manualLayout>
                  <c:x val="-6.2863939922647924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50-4C02-912C-E2ACC04DFA29}"/>
                </c:ext>
              </c:extLst>
            </c:dLbl>
            <c:dLbl>
              <c:idx val="5"/>
              <c:layout>
                <c:manualLayout>
                  <c:x val="-6.0130725143402362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50-4C02-912C-E2ACC04DFA29}"/>
                </c:ext>
              </c:extLst>
            </c:dLbl>
            <c:dLbl>
              <c:idx val="6"/>
              <c:layout>
                <c:manualLayout>
                  <c:x val="-7.1063584260384546E-2"/>
                  <c:y val="-1.4197532014316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50-4C02-912C-E2ACC04DFA29}"/>
                </c:ext>
              </c:extLst>
            </c:dLbl>
            <c:dLbl>
              <c:idx val="7"/>
              <c:layout>
                <c:manualLayout>
                  <c:x val="-4.9907071622271218E-2"/>
                  <c:y val="-1.419761715550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50-4C02-912C-E2ACC04DFA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Gores!$D$26:$K$26</c:f>
              <c:numCache>
                <c:formatCode>0.0%</c:formatCode>
                <c:ptCount val="8"/>
                <c:pt idx="0">
                  <c:v>6.2120294910711367E-2</c:v>
                </c:pt>
                <c:pt idx="1">
                  <c:v>0.1259861050015047</c:v>
                </c:pt>
                <c:pt idx="2">
                  <c:v>0.22801455627122277</c:v>
                </c:pt>
                <c:pt idx="3">
                  <c:v>0.29606790789520798</c:v>
                </c:pt>
                <c:pt idx="4">
                  <c:v>0.3669273238514692</c:v>
                </c:pt>
                <c:pt idx="5">
                  <c:v>0.46333263618936871</c:v>
                </c:pt>
                <c:pt idx="6">
                  <c:v>0.52933582559778458</c:v>
                </c:pt>
                <c:pt idx="7">
                  <c:v>0.59621275280107355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E50-4C02-912C-E2ACC04DF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2018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3.3194445686387172E-2</c:v>
                </c:pt>
                <c:pt idx="1">
                  <c:v>8.968810930755762E-2</c:v>
                </c:pt>
                <c:pt idx="2">
                  <c:v>0.18531766613312942</c:v>
                </c:pt>
                <c:pt idx="3">
                  <c:v>0.25934489425831819</c:v>
                </c:pt>
                <c:pt idx="4">
                  <c:v>0.33618935325793442</c:v>
                </c:pt>
                <c:pt idx="5">
                  <c:v>0.4491385623638976</c:v>
                </c:pt>
                <c:pt idx="6">
                  <c:v>0.50039674712825388</c:v>
                </c:pt>
                <c:pt idx="7">
                  <c:v>0.56360554601913559</c:v>
                </c:pt>
                <c:pt idx="8">
                  <c:v>0.61761515610098883</c:v>
                </c:pt>
                <c:pt idx="9">
                  <c:v>0.68527605290264126</c:v>
                </c:pt>
                <c:pt idx="10">
                  <c:v>0.77422835607541274</c:v>
                </c:pt>
                <c:pt idx="11">
                  <c:v>0.96342465422204049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F-4B78-8193-273B0A55281D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6F-4B78-8193-273B0A55281D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63050766989563E-2"/>
                  <c:y val="-2.33085466534264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6F-4B78-8193-273B0A552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Gores!$D$78:$K$78</c:f>
              <c:numCache>
                <c:formatCode>0.0%</c:formatCode>
                <c:ptCount val="8"/>
                <c:pt idx="0">
                  <c:v>3.9525967449066036E-2</c:v>
                </c:pt>
                <c:pt idx="1">
                  <c:v>8.7606442260290407E-2</c:v>
                </c:pt>
                <c:pt idx="2">
                  <c:v>0.15828133008788756</c:v>
                </c:pt>
                <c:pt idx="3">
                  <c:v>0.22297650874160663</c:v>
                </c:pt>
                <c:pt idx="4">
                  <c:v>0.29921990145771737</c:v>
                </c:pt>
                <c:pt idx="5">
                  <c:v>0.38018378484505655</c:v>
                </c:pt>
                <c:pt idx="6">
                  <c:v>0.43138011155768513</c:v>
                </c:pt>
                <c:pt idx="7">
                  <c:v>0.50805488440707725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6F-4B78-8193-273B0A552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AGOSTO DE 2020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septiembre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704856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23714"/>
            <a:ext cx="7632849" cy="369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78366D2-89C6-4FBD-AAC9-8D90A9EC15C3}"/>
              </a:ext>
            </a:extLst>
          </p:cNvPr>
          <p:cNvSpPr txBox="1">
            <a:spLocks/>
          </p:cNvSpPr>
          <p:nvPr/>
        </p:nvSpPr>
        <p:spPr>
          <a:xfrm>
            <a:off x="561170" y="6126999"/>
            <a:ext cx="7704856" cy="44015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DE47FA-2F63-44EA-AF87-93A18DB75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10110"/>
              </p:ext>
            </p:extLst>
          </p:nvPr>
        </p:nvGraphicFramePr>
        <p:xfrm>
          <a:off x="539552" y="1849768"/>
          <a:ext cx="7701426" cy="4307427"/>
        </p:xfrm>
        <a:graphic>
          <a:graphicData uri="http://schemas.openxmlformats.org/drawingml/2006/table">
            <a:tbl>
              <a:tblPr/>
              <a:tblGrid>
                <a:gridCol w="258091">
                  <a:extLst>
                    <a:ext uri="{9D8B030D-6E8A-4147-A177-3AD203B41FA5}">
                      <a16:colId xmlns:a16="http://schemas.microsoft.com/office/drawing/2014/main" val="2600038518"/>
                    </a:ext>
                  </a:extLst>
                </a:gridCol>
                <a:gridCol w="258091">
                  <a:extLst>
                    <a:ext uri="{9D8B030D-6E8A-4147-A177-3AD203B41FA5}">
                      <a16:colId xmlns:a16="http://schemas.microsoft.com/office/drawing/2014/main" val="18488467"/>
                    </a:ext>
                  </a:extLst>
                </a:gridCol>
                <a:gridCol w="258091">
                  <a:extLst>
                    <a:ext uri="{9D8B030D-6E8A-4147-A177-3AD203B41FA5}">
                      <a16:colId xmlns:a16="http://schemas.microsoft.com/office/drawing/2014/main" val="396956992"/>
                    </a:ext>
                  </a:extLst>
                </a:gridCol>
                <a:gridCol w="2911263">
                  <a:extLst>
                    <a:ext uri="{9D8B030D-6E8A-4147-A177-3AD203B41FA5}">
                      <a16:colId xmlns:a16="http://schemas.microsoft.com/office/drawing/2014/main" val="901996510"/>
                    </a:ext>
                  </a:extLst>
                </a:gridCol>
                <a:gridCol w="691683">
                  <a:extLst>
                    <a:ext uri="{9D8B030D-6E8A-4147-A177-3AD203B41FA5}">
                      <a16:colId xmlns:a16="http://schemas.microsoft.com/office/drawing/2014/main" val="3393386879"/>
                    </a:ext>
                  </a:extLst>
                </a:gridCol>
                <a:gridCol w="691683">
                  <a:extLst>
                    <a:ext uri="{9D8B030D-6E8A-4147-A177-3AD203B41FA5}">
                      <a16:colId xmlns:a16="http://schemas.microsoft.com/office/drawing/2014/main" val="3046145520"/>
                    </a:ext>
                  </a:extLst>
                </a:gridCol>
                <a:gridCol w="691683">
                  <a:extLst>
                    <a:ext uri="{9D8B030D-6E8A-4147-A177-3AD203B41FA5}">
                      <a16:colId xmlns:a16="http://schemas.microsoft.com/office/drawing/2014/main" val="1922071264"/>
                    </a:ext>
                  </a:extLst>
                </a:gridCol>
                <a:gridCol w="691683">
                  <a:extLst>
                    <a:ext uri="{9D8B030D-6E8A-4147-A177-3AD203B41FA5}">
                      <a16:colId xmlns:a16="http://schemas.microsoft.com/office/drawing/2014/main" val="330572355"/>
                    </a:ext>
                  </a:extLst>
                </a:gridCol>
                <a:gridCol w="629741">
                  <a:extLst>
                    <a:ext uri="{9D8B030D-6E8A-4147-A177-3AD203B41FA5}">
                      <a16:colId xmlns:a16="http://schemas.microsoft.com/office/drawing/2014/main" val="3207440040"/>
                    </a:ext>
                  </a:extLst>
                </a:gridCol>
                <a:gridCol w="619417">
                  <a:extLst>
                    <a:ext uri="{9D8B030D-6E8A-4147-A177-3AD203B41FA5}">
                      <a16:colId xmlns:a16="http://schemas.microsoft.com/office/drawing/2014/main" val="1966630345"/>
                    </a:ext>
                  </a:extLst>
                </a:gridCol>
              </a:tblGrid>
              <a:tr h="132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531012"/>
                  </a:ext>
                </a:extLst>
              </a:tr>
              <a:tr h="3234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92920"/>
                  </a:ext>
                </a:extLst>
              </a:tr>
              <a:tr h="1386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38.286.837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972.036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25.333.753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08944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14.570.895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14.464.690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-106.205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9.425.354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95771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2.623.155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3.171.979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548.824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1.311.311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97298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151638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02534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496.258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210.839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25788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96496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62762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378.924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173.505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10670"/>
                  </a:ext>
                </a:extLst>
              </a:tr>
              <a:tr h="2185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Capacidades Regionales en Materia de Atracción de Inversiones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64815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44406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317.354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173.505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19478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93013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07592"/>
                  </a:ext>
                </a:extLst>
              </a:tr>
              <a:tr h="21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38664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23188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41486"/>
                  </a:ext>
                </a:extLst>
              </a:tr>
              <a:tr h="211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26844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520.806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14977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520.806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77146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287.321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213.437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-73.884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75660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811393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03239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00414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-15.593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94250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194.304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136.013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-58.291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4163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19.454.506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19.924.502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14.311.572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26288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11.261.832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195743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3.548.939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2.432.497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753314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51665"/>
                  </a:ext>
                </a:extLst>
              </a:tr>
              <a:tr h="112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469.996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470.994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47099,4%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2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ADABE3-2407-4644-8E04-93D10A681B3B}"/>
              </a:ext>
            </a:extLst>
          </p:cNvPr>
          <p:cNvSpPr txBox="1">
            <a:spLocks/>
          </p:cNvSpPr>
          <p:nvPr/>
        </p:nvSpPr>
        <p:spPr>
          <a:xfrm>
            <a:off x="628648" y="4730269"/>
            <a:ext cx="7886701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4FD425-6BBB-4FAE-A07F-E50838D6F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97883"/>
              </p:ext>
            </p:extLst>
          </p:nvPr>
        </p:nvGraphicFramePr>
        <p:xfrm>
          <a:off x="628649" y="2109387"/>
          <a:ext cx="7886701" cy="26165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94428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673876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05065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880992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329816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189254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63708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30564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65032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79302849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437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169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-3.066.846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77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5.697.267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-2.695.697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1.610.361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75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5.697.267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-2.695.697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1.610.361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57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1.713.267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-330.461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26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35135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22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09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3.343.361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84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52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08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86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95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1.302.472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97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89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8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8310A48-E6A7-41FA-A863-E0EE2396B63D}"/>
              </a:ext>
            </a:extLst>
          </p:cNvPr>
          <p:cNvSpPr txBox="1">
            <a:spLocks/>
          </p:cNvSpPr>
          <p:nvPr/>
        </p:nvSpPr>
        <p:spPr>
          <a:xfrm>
            <a:off x="540822" y="5300141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1DB6844-354B-4EC9-8391-EEAB5DA89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45697"/>
              </p:ext>
            </p:extLst>
          </p:nvPr>
        </p:nvGraphicFramePr>
        <p:xfrm>
          <a:off x="540822" y="1820664"/>
          <a:ext cx="7886701" cy="3467433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574265502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1007901516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1052012621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2518630495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4165932381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8153526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521438486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071578177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2717038263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573229711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236139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11507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260.186.571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61.949.960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197.211.904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51055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68.986.369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9006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71.344.485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70.544.485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68.986.369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5283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65.984.184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65.984.171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8279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5.360.301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4.560.301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3.002.198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4195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1846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04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5.491.901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9966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5.491.901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5651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10.716.658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5.491.901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4188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178.286.209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62.111.741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122.094.416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16402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116.174.468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178.286.209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62.111.741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122.094.416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56336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45.528.855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81.768.274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36.239.419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60.933.133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6066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29.619.106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57.915.929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28.296.823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39.021.891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71784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16.144.712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13.720.211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-2.424.501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3.685.395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79033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15.709.107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15.055.499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57399"/>
                  </a:ext>
                </a:extLst>
              </a:tr>
              <a:tr h="251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9.172.688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3.398.498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0196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5064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638.218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639.218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63921,8%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387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45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4" y="735261"/>
            <a:ext cx="7416824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106" y="1664908"/>
            <a:ext cx="7200801" cy="385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F133C1C-0AA1-4315-9F37-9C2DCBBC699C}"/>
              </a:ext>
            </a:extLst>
          </p:cNvPr>
          <p:cNvSpPr txBox="1">
            <a:spLocks/>
          </p:cNvSpPr>
          <p:nvPr/>
        </p:nvSpPr>
        <p:spPr>
          <a:xfrm>
            <a:off x="457200" y="6131410"/>
            <a:ext cx="7409592" cy="23657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693716-09FA-42EA-BF99-D8BDAFE19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12643"/>
              </p:ext>
            </p:extLst>
          </p:nvPr>
        </p:nvGraphicFramePr>
        <p:xfrm>
          <a:off x="527179" y="1942137"/>
          <a:ext cx="7409594" cy="4247549"/>
        </p:xfrm>
        <a:graphic>
          <a:graphicData uri="http://schemas.openxmlformats.org/drawingml/2006/table">
            <a:tbl>
              <a:tblPr/>
              <a:tblGrid>
                <a:gridCol w="244703">
                  <a:extLst>
                    <a:ext uri="{9D8B030D-6E8A-4147-A177-3AD203B41FA5}">
                      <a16:colId xmlns:a16="http://schemas.microsoft.com/office/drawing/2014/main" val="2372464933"/>
                    </a:ext>
                  </a:extLst>
                </a:gridCol>
                <a:gridCol w="244703">
                  <a:extLst>
                    <a:ext uri="{9D8B030D-6E8A-4147-A177-3AD203B41FA5}">
                      <a16:colId xmlns:a16="http://schemas.microsoft.com/office/drawing/2014/main" val="3938378182"/>
                    </a:ext>
                  </a:extLst>
                </a:gridCol>
                <a:gridCol w="244703">
                  <a:extLst>
                    <a:ext uri="{9D8B030D-6E8A-4147-A177-3AD203B41FA5}">
                      <a16:colId xmlns:a16="http://schemas.microsoft.com/office/drawing/2014/main" val="3480374403"/>
                    </a:ext>
                  </a:extLst>
                </a:gridCol>
                <a:gridCol w="2760244">
                  <a:extLst>
                    <a:ext uri="{9D8B030D-6E8A-4147-A177-3AD203B41FA5}">
                      <a16:colId xmlns:a16="http://schemas.microsoft.com/office/drawing/2014/main" val="1738383479"/>
                    </a:ext>
                  </a:extLst>
                </a:gridCol>
                <a:gridCol w="655803">
                  <a:extLst>
                    <a:ext uri="{9D8B030D-6E8A-4147-A177-3AD203B41FA5}">
                      <a16:colId xmlns:a16="http://schemas.microsoft.com/office/drawing/2014/main" val="3766115431"/>
                    </a:ext>
                  </a:extLst>
                </a:gridCol>
                <a:gridCol w="655803">
                  <a:extLst>
                    <a:ext uri="{9D8B030D-6E8A-4147-A177-3AD203B41FA5}">
                      <a16:colId xmlns:a16="http://schemas.microsoft.com/office/drawing/2014/main" val="1614353985"/>
                    </a:ext>
                  </a:extLst>
                </a:gridCol>
                <a:gridCol w="655803">
                  <a:extLst>
                    <a:ext uri="{9D8B030D-6E8A-4147-A177-3AD203B41FA5}">
                      <a16:colId xmlns:a16="http://schemas.microsoft.com/office/drawing/2014/main" val="3514647305"/>
                    </a:ext>
                  </a:extLst>
                </a:gridCol>
                <a:gridCol w="655803">
                  <a:extLst>
                    <a:ext uri="{9D8B030D-6E8A-4147-A177-3AD203B41FA5}">
                      <a16:colId xmlns:a16="http://schemas.microsoft.com/office/drawing/2014/main" val="1316330902"/>
                    </a:ext>
                  </a:extLst>
                </a:gridCol>
                <a:gridCol w="606862">
                  <a:extLst>
                    <a:ext uri="{9D8B030D-6E8A-4147-A177-3AD203B41FA5}">
                      <a16:colId xmlns:a16="http://schemas.microsoft.com/office/drawing/2014/main" val="1376670346"/>
                    </a:ext>
                  </a:extLst>
                </a:gridCol>
                <a:gridCol w="685167">
                  <a:extLst>
                    <a:ext uri="{9D8B030D-6E8A-4147-A177-3AD203B41FA5}">
                      <a16:colId xmlns:a16="http://schemas.microsoft.com/office/drawing/2014/main" val="4220600993"/>
                    </a:ext>
                  </a:extLst>
                </a:gridCol>
              </a:tblGrid>
              <a:tr h="1216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749448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87615"/>
                  </a:ext>
                </a:extLst>
              </a:tr>
              <a:tr h="1277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227.547.085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30.494.040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173.309.874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97497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2.024.155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88829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3.861.909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2.024.155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88396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7636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194.460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70485"/>
                  </a:ext>
                </a:extLst>
              </a:tr>
              <a:tr h="1946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986.452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986.452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25639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Funcionamiento Región de Coquimbo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97868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04608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Antofagasta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24100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02517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146.441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31990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243.895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97992"/>
                  </a:ext>
                </a:extLst>
              </a:tr>
              <a:tr h="21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98466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202.230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154.684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315608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29027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80059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183.080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143.200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48906"/>
                  </a:ext>
                </a:extLst>
              </a:tr>
              <a:tr h="21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53089"/>
                  </a:ext>
                </a:extLst>
              </a:tr>
              <a:tr h="21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40804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3217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545360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599142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208933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327.640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17699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Corporación de Fomento de la Producción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29050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79617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5.214.007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56984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223.685.176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26.632.131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171.285.719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286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58.385.769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196.519.724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138.133.955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171.285.719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07721"/>
                  </a:ext>
                </a:extLst>
              </a:tr>
              <a:tr h="111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495.658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8.302.473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7.806.815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4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94350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9552" y="764704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642D34-72AC-4A73-AE52-C3A970E3D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00192"/>
              </p:ext>
            </p:extLst>
          </p:nvPr>
        </p:nvGraphicFramePr>
        <p:xfrm>
          <a:off x="539552" y="2023749"/>
          <a:ext cx="7886698" cy="428193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58080828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545948880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679808305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220068949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2571019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24117198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92888871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14742610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401931656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2792885525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955293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58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5.975.669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10.865.139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4.889.470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9.851.043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0251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3.198.503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18.168.032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14.969.529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17.498.158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370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2.500.382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11.542.151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9.041.769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2125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13.265.621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29.346.146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16.080.525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26.346.146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74609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3.874.923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7.917.868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4.042.945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7.917.868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0346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4.573.479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20.345.092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15.771.613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20.345.092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2405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12.811.532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12.811.532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11.215.410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7074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5.573.306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11.084.581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5.511.275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7.765.340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071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3.846.959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8.655.172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4.808.213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8.585.172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7266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2.432.983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13.738.732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11.305.749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11.264.167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70535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2.749.267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9.012.821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6.263.554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9.012.821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274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1.866.417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16.525.894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14.659.477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16.525.894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5218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6.016.877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9.829.684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3.812.807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9.829.684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292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306.175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1.070.983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764.808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20988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7.197.364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5.487.814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7.197.364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2812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35177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5025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138.667.276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27.165.452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-111.501.824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0264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53.589.893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-53.589.893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6093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7.711.975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2.814.964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-4.897.011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3661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9.159.447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4.118.826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-5.040.621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344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3.461.909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-3.325.680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747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8.875.452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5.769.044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-3.106.408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0526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5.701.891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2.757.363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-2.944.528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404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9.211.295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662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4.516.354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580.802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-3.935.552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7557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5.659.060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1.776.929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-3.882.131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475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-30.780.000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1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3" y="834160"/>
            <a:ext cx="76463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349" y="1523861"/>
            <a:ext cx="765290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C859ED-485D-4987-957F-F0623D39B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70336"/>
              </p:ext>
            </p:extLst>
          </p:nvPr>
        </p:nvGraphicFramePr>
        <p:xfrm>
          <a:off x="546085" y="1900108"/>
          <a:ext cx="7646373" cy="4368846"/>
        </p:xfrm>
        <a:graphic>
          <a:graphicData uri="http://schemas.openxmlformats.org/drawingml/2006/table">
            <a:tbl>
              <a:tblPr/>
              <a:tblGrid>
                <a:gridCol w="251443">
                  <a:extLst>
                    <a:ext uri="{9D8B030D-6E8A-4147-A177-3AD203B41FA5}">
                      <a16:colId xmlns:a16="http://schemas.microsoft.com/office/drawing/2014/main" val="2733902013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1424868301"/>
                    </a:ext>
                  </a:extLst>
                </a:gridCol>
                <a:gridCol w="251443">
                  <a:extLst>
                    <a:ext uri="{9D8B030D-6E8A-4147-A177-3AD203B41FA5}">
                      <a16:colId xmlns:a16="http://schemas.microsoft.com/office/drawing/2014/main" val="2987519671"/>
                    </a:ext>
                  </a:extLst>
                </a:gridCol>
                <a:gridCol w="2979597">
                  <a:extLst>
                    <a:ext uri="{9D8B030D-6E8A-4147-A177-3AD203B41FA5}">
                      <a16:colId xmlns:a16="http://schemas.microsoft.com/office/drawing/2014/main" val="2908095946"/>
                    </a:ext>
                  </a:extLst>
                </a:gridCol>
                <a:gridCol w="673866">
                  <a:extLst>
                    <a:ext uri="{9D8B030D-6E8A-4147-A177-3AD203B41FA5}">
                      <a16:colId xmlns:a16="http://schemas.microsoft.com/office/drawing/2014/main" val="2366417045"/>
                    </a:ext>
                  </a:extLst>
                </a:gridCol>
                <a:gridCol w="673866">
                  <a:extLst>
                    <a:ext uri="{9D8B030D-6E8A-4147-A177-3AD203B41FA5}">
                      <a16:colId xmlns:a16="http://schemas.microsoft.com/office/drawing/2014/main" val="3295095247"/>
                    </a:ext>
                  </a:extLst>
                </a:gridCol>
                <a:gridCol w="673866">
                  <a:extLst>
                    <a:ext uri="{9D8B030D-6E8A-4147-A177-3AD203B41FA5}">
                      <a16:colId xmlns:a16="http://schemas.microsoft.com/office/drawing/2014/main" val="193672120"/>
                    </a:ext>
                  </a:extLst>
                </a:gridCol>
                <a:gridCol w="673866">
                  <a:extLst>
                    <a:ext uri="{9D8B030D-6E8A-4147-A177-3AD203B41FA5}">
                      <a16:colId xmlns:a16="http://schemas.microsoft.com/office/drawing/2014/main" val="3784034463"/>
                    </a:ext>
                  </a:extLst>
                </a:gridCol>
                <a:gridCol w="613521">
                  <a:extLst>
                    <a:ext uri="{9D8B030D-6E8A-4147-A177-3AD203B41FA5}">
                      <a16:colId xmlns:a16="http://schemas.microsoft.com/office/drawing/2014/main" val="94930238"/>
                    </a:ext>
                  </a:extLst>
                </a:gridCol>
                <a:gridCol w="603462">
                  <a:extLst>
                    <a:ext uri="{9D8B030D-6E8A-4147-A177-3AD203B41FA5}">
                      <a16:colId xmlns:a16="http://schemas.microsoft.com/office/drawing/2014/main" val="4196517119"/>
                    </a:ext>
                  </a:extLst>
                </a:gridCol>
              </a:tblGrid>
              <a:tr h="1396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559943"/>
                  </a:ext>
                </a:extLst>
              </a:tr>
              <a:tr h="3420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83028"/>
                  </a:ext>
                </a:extLst>
              </a:tr>
              <a:tr h="146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184.909.804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-15.503.502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85.199.169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81306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60654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98620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01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257.421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67967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68500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32056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41609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797380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89721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67656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184.634.383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-15.778.923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85.193.169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61064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109.448.473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150.771.033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41.322.560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85.193.169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68273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4.550.692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2.643.823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24666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14.316.840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04790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1.344.077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2.816.212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1.472.135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04648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4.851.614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1.773.614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4.851.614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49970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6746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2.565.000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3.075.000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1663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966.388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966.388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10937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27.936.867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21.754.573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5.403.198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8.035.983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2.632.785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7.846.241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49902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12.164.852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16.436.595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4.271.743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4.783.922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73300"/>
                  </a:ext>
                </a:extLst>
              </a:tr>
              <a:tr h="2233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7.798.646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25.979.547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18.180.901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19.889.970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62001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19.366.084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14.341.637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224083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1.492.042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88695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7.613.570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17.878.564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10.264.994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2.695.742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91366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1.818.605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94976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90.964.833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33.863.350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-57.101.483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146466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66.837.203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21.739.064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-45.098.139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43352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7.746.390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5.032.446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-2.713.944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77375"/>
                  </a:ext>
                </a:extLst>
              </a:tr>
              <a:tr h="1127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16.381.240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7.091.840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-9.289.400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66776A7-8CD5-414B-9E96-35DE566CF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45440"/>
              </p:ext>
            </p:extLst>
          </p:nvPr>
        </p:nvGraphicFramePr>
        <p:xfrm>
          <a:off x="467995" y="2100034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75682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486602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153571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923531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5026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476651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63155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98932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517905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56047782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411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889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9.245.223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70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5.167.691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3.974.086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83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1.604.176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43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838.356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2.219.189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48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16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38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09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69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1.385.833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766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12613"/>
            <a:ext cx="7704856" cy="325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3A3EBF-3CF5-4DB2-81B9-8605AB92F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54477"/>
              </p:ext>
            </p:extLst>
          </p:nvPr>
        </p:nvGraphicFramePr>
        <p:xfrm>
          <a:off x="576770" y="2095518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72502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450144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427903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350606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48187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96346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596992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34350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8889421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760781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3218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38016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40.362.156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-1.908.981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26.109.188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15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-196.748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7.267.841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69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09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28.976.911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27.303.187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-1.673.724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17.391.821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41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28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7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28.016.511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26.342.787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-1.673.724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59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55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3.532.061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3.155.425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119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-374.581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65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5.893.951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6.259.009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39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4.937.736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-1.154.747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3.845.750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466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6.712.531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6.598.051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5.761.386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97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51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260.179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18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28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4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60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14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371.150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0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48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504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1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0AC5A1-7CB8-4322-85CB-E84A77DF0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2685"/>
              </p:ext>
            </p:extLst>
          </p:nvPr>
        </p:nvGraphicFramePr>
        <p:xfrm>
          <a:off x="562914" y="2130896"/>
          <a:ext cx="7877392" cy="2009251"/>
        </p:xfrm>
        <a:graphic>
          <a:graphicData uri="http://schemas.openxmlformats.org/drawingml/2006/table">
            <a:tbl>
              <a:tblPr/>
              <a:tblGrid>
                <a:gridCol w="286139">
                  <a:extLst>
                    <a:ext uri="{9D8B030D-6E8A-4147-A177-3AD203B41FA5}">
                      <a16:colId xmlns:a16="http://schemas.microsoft.com/office/drawing/2014/main" val="939472701"/>
                    </a:ext>
                  </a:extLst>
                </a:gridCol>
                <a:gridCol w="286139">
                  <a:extLst>
                    <a:ext uri="{9D8B030D-6E8A-4147-A177-3AD203B41FA5}">
                      <a16:colId xmlns:a16="http://schemas.microsoft.com/office/drawing/2014/main" val="2817786954"/>
                    </a:ext>
                  </a:extLst>
                </a:gridCol>
                <a:gridCol w="286139">
                  <a:extLst>
                    <a:ext uri="{9D8B030D-6E8A-4147-A177-3AD203B41FA5}">
                      <a16:colId xmlns:a16="http://schemas.microsoft.com/office/drawing/2014/main" val="617417029"/>
                    </a:ext>
                  </a:extLst>
                </a:gridCol>
                <a:gridCol w="2566662">
                  <a:extLst>
                    <a:ext uri="{9D8B030D-6E8A-4147-A177-3AD203B41FA5}">
                      <a16:colId xmlns:a16="http://schemas.microsoft.com/office/drawing/2014/main" val="323594775"/>
                    </a:ext>
                  </a:extLst>
                </a:gridCol>
                <a:gridCol w="766851">
                  <a:extLst>
                    <a:ext uri="{9D8B030D-6E8A-4147-A177-3AD203B41FA5}">
                      <a16:colId xmlns:a16="http://schemas.microsoft.com/office/drawing/2014/main" val="250278712"/>
                    </a:ext>
                  </a:extLst>
                </a:gridCol>
                <a:gridCol w="766851">
                  <a:extLst>
                    <a:ext uri="{9D8B030D-6E8A-4147-A177-3AD203B41FA5}">
                      <a16:colId xmlns:a16="http://schemas.microsoft.com/office/drawing/2014/main" val="1406171359"/>
                    </a:ext>
                  </a:extLst>
                </a:gridCol>
                <a:gridCol w="766851">
                  <a:extLst>
                    <a:ext uri="{9D8B030D-6E8A-4147-A177-3AD203B41FA5}">
                      <a16:colId xmlns:a16="http://schemas.microsoft.com/office/drawing/2014/main" val="3344876810"/>
                    </a:ext>
                  </a:extLst>
                </a:gridCol>
                <a:gridCol w="766851">
                  <a:extLst>
                    <a:ext uri="{9D8B030D-6E8A-4147-A177-3AD203B41FA5}">
                      <a16:colId xmlns:a16="http://schemas.microsoft.com/office/drawing/2014/main" val="833227529"/>
                    </a:ext>
                  </a:extLst>
                </a:gridCol>
                <a:gridCol w="698178">
                  <a:extLst>
                    <a:ext uri="{9D8B030D-6E8A-4147-A177-3AD203B41FA5}">
                      <a16:colId xmlns:a16="http://schemas.microsoft.com/office/drawing/2014/main" val="1725182205"/>
                    </a:ext>
                  </a:extLst>
                </a:gridCol>
                <a:gridCol w="686731">
                  <a:extLst>
                    <a:ext uri="{9D8B030D-6E8A-4147-A177-3AD203B41FA5}">
                      <a16:colId xmlns:a16="http://schemas.microsoft.com/office/drawing/2014/main" val="2357287721"/>
                    </a:ext>
                  </a:extLst>
                </a:gridCol>
              </a:tblGrid>
              <a:tr h="1717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736477"/>
                  </a:ext>
                </a:extLst>
              </a:tr>
              <a:tr h="4207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84251"/>
                  </a:ext>
                </a:extLst>
              </a:tr>
              <a:tr h="1803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2.800.192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1.738.364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878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1.576.341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1.533.903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-42.438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1.000.267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74234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1.226.030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725.774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75502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16044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74830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3176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39262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487536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21840"/>
                  </a:ext>
                </a:extLst>
              </a:tr>
              <a:tr h="1373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2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CFE873-3D9E-492C-9150-549DF27AE4F1}"/>
              </a:ext>
            </a:extLst>
          </p:cNvPr>
          <p:cNvSpPr txBox="1">
            <a:spLocks/>
          </p:cNvSpPr>
          <p:nvPr/>
        </p:nvSpPr>
        <p:spPr>
          <a:xfrm>
            <a:off x="517491" y="5599769"/>
            <a:ext cx="78867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B69634-5455-4864-A3D4-3E0AEC0E1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82467"/>
              </p:ext>
            </p:extLst>
          </p:nvPr>
        </p:nvGraphicFramePr>
        <p:xfrm>
          <a:off x="535470" y="2348880"/>
          <a:ext cx="7886701" cy="32508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019126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454518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907293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475959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1636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71558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412335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32380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090600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19383889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6016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9825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71.377.717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-1.132.397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46.303.912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69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8.940.741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29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57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59.467.997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-773.319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38.141.415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6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54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Población General-INE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17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59.964.296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59.190.977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-773.319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38.107.477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38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45.308.608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45.072.402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26.082.199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447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3.233.190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993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1.260.188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5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6.148.616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6.097.432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6.122.629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01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1.128.819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2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1.754.916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49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25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77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39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891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211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74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8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65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25645"/>
              </p:ext>
            </p:extLst>
          </p:nvPr>
        </p:nvGraphicFramePr>
        <p:xfrm>
          <a:off x="486000" y="2163229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84131"/>
              </p:ext>
            </p:extLst>
          </p:nvPr>
        </p:nvGraphicFramePr>
        <p:xfrm>
          <a:off x="4606782" y="2167906"/>
          <a:ext cx="4086000" cy="25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6322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19F97E-B2C3-4355-B20A-7377C93E9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49771"/>
              </p:ext>
            </p:extLst>
          </p:nvPr>
        </p:nvGraphicFramePr>
        <p:xfrm>
          <a:off x="533142" y="1844824"/>
          <a:ext cx="7914761" cy="3693971"/>
        </p:xfrm>
        <a:graphic>
          <a:graphicData uri="http://schemas.openxmlformats.org/drawingml/2006/table">
            <a:tbl>
              <a:tblPr/>
              <a:tblGrid>
                <a:gridCol w="260697">
                  <a:extLst>
                    <a:ext uri="{9D8B030D-6E8A-4147-A177-3AD203B41FA5}">
                      <a16:colId xmlns:a16="http://schemas.microsoft.com/office/drawing/2014/main" val="3087540779"/>
                    </a:ext>
                  </a:extLst>
                </a:gridCol>
                <a:gridCol w="260697">
                  <a:extLst>
                    <a:ext uri="{9D8B030D-6E8A-4147-A177-3AD203B41FA5}">
                      <a16:colId xmlns:a16="http://schemas.microsoft.com/office/drawing/2014/main" val="3381116081"/>
                    </a:ext>
                  </a:extLst>
                </a:gridCol>
                <a:gridCol w="260697">
                  <a:extLst>
                    <a:ext uri="{9D8B030D-6E8A-4147-A177-3AD203B41FA5}">
                      <a16:colId xmlns:a16="http://schemas.microsoft.com/office/drawing/2014/main" val="3569710919"/>
                    </a:ext>
                  </a:extLst>
                </a:gridCol>
                <a:gridCol w="2940662">
                  <a:extLst>
                    <a:ext uri="{9D8B030D-6E8A-4147-A177-3AD203B41FA5}">
                      <a16:colId xmlns:a16="http://schemas.microsoft.com/office/drawing/2014/main" val="3090676723"/>
                    </a:ext>
                  </a:extLst>
                </a:gridCol>
                <a:gridCol w="698668">
                  <a:extLst>
                    <a:ext uri="{9D8B030D-6E8A-4147-A177-3AD203B41FA5}">
                      <a16:colId xmlns:a16="http://schemas.microsoft.com/office/drawing/2014/main" val="4235133238"/>
                    </a:ext>
                  </a:extLst>
                </a:gridCol>
                <a:gridCol w="698668">
                  <a:extLst>
                    <a:ext uri="{9D8B030D-6E8A-4147-A177-3AD203B41FA5}">
                      <a16:colId xmlns:a16="http://schemas.microsoft.com/office/drawing/2014/main" val="2912994255"/>
                    </a:ext>
                  </a:extLst>
                </a:gridCol>
                <a:gridCol w="698668">
                  <a:extLst>
                    <a:ext uri="{9D8B030D-6E8A-4147-A177-3AD203B41FA5}">
                      <a16:colId xmlns:a16="http://schemas.microsoft.com/office/drawing/2014/main" val="1595618852"/>
                    </a:ext>
                  </a:extLst>
                </a:gridCol>
                <a:gridCol w="698668">
                  <a:extLst>
                    <a:ext uri="{9D8B030D-6E8A-4147-A177-3AD203B41FA5}">
                      <a16:colId xmlns:a16="http://schemas.microsoft.com/office/drawing/2014/main" val="3538125267"/>
                    </a:ext>
                  </a:extLst>
                </a:gridCol>
                <a:gridCol w="771663">
                  <a:extLst>
                    <a:ext uri="{9D8B030D-6E8A-4147-A177-3AD203B41FA5}">
                      <a16:colId xmlns:a16="http://schemas.microsoft.com/office/drawing/2014/main" val="379900545"/>
                    </a:ext>
                  </a:extLst>
                </a:gridCol>
                <a:gridCol w="625673">
                  <a:extLst>
                    <a:ext uri="{9D8B030D-6E8A-4147-A177-3AD203B41FA5}">
                      <a16:colId xmlns:a16="http://schemas.microsoft.com/office/drawing/2014/main" val="226756303"/>
                    </a:ext>
                  </a:extLst>
                </a:gridCol>
              </a:tblGrid>
              <a:tr h="155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960879"/>
                  </a:ext>
                </a:extLst>
              </a:tr>
              <a:tr h="3818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39263"/>
                  </a:ext>
                </a:extLst>
              </a:tr>
              <a:tr h="163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386.004.568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343.202.116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371.096.803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1234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15.400.101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15.128.980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-271.121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9.800.854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02409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2.649.031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1.362.260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3156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20.820.990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361.965.157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341.144.167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355.829.014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1709,0%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56401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3.448.608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4.278.067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829.459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3.282.838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690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2.767.531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3.596.990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829.459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2.991.911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4775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681.067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290.927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2962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506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16.963.994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357.687.090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340.723.096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352.546.176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2078,2%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6858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346.769.092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346.769.082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346.594.744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3465947440,0%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3333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716.672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610.686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-105.986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231.265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04092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1.091.776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991.776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545.150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3321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4.021.135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3.951.135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2.230.659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30349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702.883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502.883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265.346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6096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228.661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32428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3.252.769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2.472.970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9980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6.700.000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1.302.000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-5.398.000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592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250.088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80.430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9871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8908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408.388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-408.388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4043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924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329.718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94471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76.862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39.036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8853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9024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3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47675" y="764576"/>
            <a:ext cx="79199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446756" y="1556473"/>
            <a:ext cx="791994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					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C41A85-7BE7-4497-A288-BC89E03B2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65501"/>
              </p:ext>
            </p:extLst>
          </p:nvPr>
        </p:nvGraphicFramePr>
        <p:xfrm>
          <a:off x="446756" y="1921599"/>
          <a:ext cx="7919948" cy="1620983"/>
        </p:xfrm>
        <a:graphic>
          <a:graphicData uri="http://schemas.openxmlformats.org/drawingml/2006/table">
            <a:tbl>
              <a:tblPr/>
              <a:tblGrid>
                <a:gridCol w="260868">
                  <a:extLst>
                    <a:ext uri="{9D8B030D-6E8A-4147-A177-3AD203B41FA5}">
                      <a16:colId xmlns:a16="http://schemas.microsoft.com/office/drawing/2014/main" val="497362993"/>
                    </a:ext>
                  </a:extLst>
                </a:gridCol>
                <a:gridCol w="260868">
                  <a:extLst>
                    <a:ext uri="{9D8B030D-6E8A-4147-A177-3AD203B41FA5}">
                      <a16:colId xmlns:a16="http://schemas.microsoft.com/office/drawing/2014/main" val="2970442671"/>
                    </a:ext>
                  </a:extLst>
                </a:gridCol>
                <a:gridCol w="260868">
                  <a:extLst>
                    <a:ext uri="{9D8B030D-6E8A-4147-A177-3AD203B41FA5}">
                      <a16:colId xmlns:a16="http://schemas.microsoft.com/office/drawing/2014/main" val="3843534791"/>
                    </a:ext>
                  </a:extLst>
                </a:gridCol>
                <a:gridCol w="2942589">
                  <a:extLst>
                    <a:ext uri="{9D8B030D-6E8A-4147-A177-3AD203B41FA5}">
                      <a16:colId xmlns:a16="http://schemas.microsoft.com/office/drawing/2014/main" val="724467094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3163844095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222987628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3391144943"/>
                    </a:ext>
                  </a:extLst>
                </a:gridCol>
                <a:gridCol w="699126">
                  <a:extLst>
                    <a:ext uri="{9D8B030D-6E8A-4147-A177-3AD203B41FA5}">
                      <a16:colId xmlns:a16="http://schemas.microsoft.com/office/drawing/2014/main" val="2630562265"/>
                    </a:ext>
                  </a:extLst>
                </a:gridCol>
                <a:gridCol w="772168">
                  <a:extLst>
                    <a:ext uri="{9D8B030D-6E8A-4147-A177-3AD203B41FA5}">
                      <a16:colId xmlns:a16="http://schemas.microsoft.com/office/drawing/2014/main" val="1777774041"/>
                    </a:ext>
                  </a:extLst>
                </a:gridCol>
                <a:gridCol w="626083">
                  <a:extLst>
                    <a:ext uri="{9D8B030D-6E8A-4147-A177-3AD203B41FA5}">
                      <a16:colId xmlns:a16="http://schemas.microsoft.com/office/drawing/2014/main" val="1992038491"/>
                    </a:ext>
                  </a:extLst>
                </a:gridCol>
              </a:tblGrid>
              <a:tr h="12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388595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5037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4772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60664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5.554.826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2.339.958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3.738.516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20582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3.214.868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5.554.826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2.339.958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3.738.516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91553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3.039.968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3.039.958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23447590,0%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840805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3.214.858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2.514.858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1.393.757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7130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310.880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337.818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36569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61358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44464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4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64E9E5-EA1B-4422-B390-A0ED66EBF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990338"/>
              </p:ext>
            </p:extLst>
          </p:nvPr>
        </p:nvGraphicFramePr>
        <p:xfrm>
          <a:off x="466449" y="1988840"/>
          <a:ext cx="7886701" cy="13479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071678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44870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294653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383265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03825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0139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16288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123739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5708579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926218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788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236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2.465.394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92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1.405.405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61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4.570.941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4.405.705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14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2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4234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72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6108F9-F601-45A8-BC51-DD41442D2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74651"/>
              </p:ext>
            </p:extLst>
          </p:nvPr>
        </p:nvGraphicFramePr>
        <p:xfrm>
          <a:off x="428077" y="1921672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401747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770343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060272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657762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28773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29792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20162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132868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860653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522707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541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996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45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283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56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34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23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82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3.439.094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7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0021" y="1509623"/>
            <a:ext cx="7886701" cy="33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3C3F54-37D2-4756-8081-F07F8D258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37356"/>
              </p:ext>
            </p:extLst>
          </p:nvPr>
        </p:nvGraphicFramePr>
        <p:xfrm>
          <a:off x="560020" y="1916366"/>
          <a:ext cx="7886701" cy="246591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187164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314120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9825944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405554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15548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892126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30040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585552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128880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02341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9996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791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46.404.273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33.462.387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01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19.781.808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47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31.616.276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19.781.808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29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23.587.397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9469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7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3.682.655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14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02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13.680.579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50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13.680.579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37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2.387.508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4014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8.850.165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862776"/>
                  </a:ext>
                </a:extLst>
              </a:tr>
              <a:tr h="261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843" y="1433000"/>
            <a:ext cx="7886700" cy="3264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7C91E9-732D-4722-92D1-E8214BD65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99624"/>
              </p:ext>
            </p:extLst>
          </p:nvPr>
        </p:nvGraphicFramePr>
        <p:xfrm>
          <a:off x="529697" y="1759427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466878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530936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10997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547719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28300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19422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06806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04664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1194612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57700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516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181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1.150.789.667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-30.766.010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720.688.781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49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936.409.956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930.199.969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-6.209.987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612.315.658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936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194.241.863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169.661.599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-24.580.264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81.189.115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21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9.160.963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3.606.050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30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10.658.675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9.160.963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3.606.050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05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1.954.468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61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43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82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1.736.524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29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42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90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Fondo de Desahucio Carabineros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924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78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85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34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655.327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7.571.945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23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7.068.962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095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39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28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43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014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372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-8.016.970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9.920.127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84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29.880.160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-8.016.970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9.920.127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17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16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40762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50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9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7220" y="855428"/>
            <a:ext cx="786955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7220" y="1647006"/>
            <a:ext cx="786955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37569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85DE8B-C8A2-4435-81E1-5F018AB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63918"/>
              </p:ext>
            </p:extLst>
          </p:nvPr>
        </p:nvGraphicFramePr>
        <p:xfrm>
          <a:off x="499293" y="195316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626681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682510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7936968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399360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534489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61278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030144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376725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953155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79379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520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464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31.138.955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23.883.186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51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22.943.023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16.255.005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394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8.464.047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8.007.246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98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25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51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345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528C09-821A-4CED-BFB6-5C342756E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85530"/>
              </p:ext>
            </p:extLst>
          </p:nvPr>
        </p:nvGraphicFramePr>
        <p:xfrm>
          <a:off x="500373" y="2132855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701874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620163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800477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930558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939978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389986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310347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4433318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1547646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404321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657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764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359.455.491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241.972.431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24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287.752.425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201.661.546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83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39.137.794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23.443.437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58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85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69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2.930.760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10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2.617.450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93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2.039.114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718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31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73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Policía Criminal - INTERPOL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37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5.909.973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2.224.835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74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2.115.992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5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65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97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9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17.615.817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-1.050.286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656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18.666.103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17.615.817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-1.050.286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902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50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27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99CC3F-8A26-4072-A359-1E2158B91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18244"/>
              </p:ext>
            </p:extLst>
          </p:nvPr>
        </p:nvGraphicFramePr>
        <p:xfrm>
          <a:off x="512756" y="1988840"/>
          <a:ext cx="7574629" cy="3227666"/>
        </p:xfrm>
        <a:graphic>
          <a:graphicData uri="http://schemas.openxmlformats.org/drawingml/2006/table">
            <a:tbl>
              <a:tblPr/>
              <a:tblGrid>
                <a:gridCol w="797956">
                  <a:extLst>
                    <a:ext uri="{9D8B030D-6E8A-4147-A177-3AD203B41FA5}">
                      <a16:colId xmlns:a16="http://schemas.microsoft.com/office/drawing/2014/main" val="294356591"/>
                    </a:ext>
                  </a:extLst>
                </a:gridCol>
                <a:gridCol w="2131853">
                  <a:extLst>
                    <a:ext uri="{9D8B030D-6E8A-4147-A177-3AD203B41FA5}">
                      <a16:colId xmlns:a16="http://schemas.microsoft.com/office/drawing/2014/main" val="913975582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630306094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4094765500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3404338933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3205594056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3985405159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1026743489"/>
                    </a:ext>
                  </a:extLst>
                </a:gridCol>
              </a:tblGrid>
              <a:tr h="1527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95887"/>
                  </a:ext>
                </a:extLst>
              </a:tr>
              <a:tr h="46791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08355"/>
                  </a:ext>
                </a:extLst>
              </a:tr>
              <a:tr h="162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78.692.157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79.294.956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602.799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47.276.664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70192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4.445.795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4.513.829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2.615.044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3770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4.304.894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2.613.942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09677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4.671.222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4.674.047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2.564.592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15632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4.454.615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4.392.363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2.471.585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194132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5.180.942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5.284.686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2.926.649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0555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5.483.321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5.610.438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127.117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3.299.725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8486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7.605.478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7.809.347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4.933.887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16117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4.140.172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4.187.396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2.554.770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99008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4.660.236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4.811.892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2.801.260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957468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2.633.061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2.596.084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1.643.621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4000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5.784.366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5.670.311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-114.055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3.475.796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114868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5.329.037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5.267.579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3.461.255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54530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4.737.941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4.800.451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2.808.755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01017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5.038.764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5.149.274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3.126.817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790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5.477.552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5.354.594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-122.958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3.351.728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702805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4.744.761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4.764.979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2.627.238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8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AGOSTO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405034"/>
              </p:ext>
            </p:extLst>
          </p:nvPr>
        </p:nvGraphicFramePr>
        <p:xfrm>
          <a:off x="630362" y="2144297"/>
          <a:ext cx="8013576" cy="349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48842"/>
              </p:ext>
            </p:extLst>
          </p:nvPr>
        </p:nvGraphicFramePr>
        <p:xfrm>
          <a:off x="1547664" y="2133978"/>
          <a:ext cx="5918399" cy="34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998548"/>
              </p:ext>
            </p:extLst>
          </p:nvPr>
        </p:nvGraphicFramePr>
        <p:xfrm>
          <a:off x="1612800" y="2419780"/>
          <a:ext cx="5918400" cy="349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809879"/>
              </p:ext>
            </p:extLst>
          </p:nvPr>
        </p:nvGraphicFramePr>
        <p:xfrm>
          <a:off x="4586927" y="2148290"/>
          <a:ext cx="3960221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745477"/>
              </p:ext>
            </p:extLst>
          </p:nvPr>
        </p:nvGraphicFramePr>
        <p:xfrm>
          <a:off x="517584" y="2161806"/>
          <a:ext cx="3937979" cy="263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127080"/>
              </p:ext>
            </p:extLst>
          </p:nvPr>
        </p:nvGraphicFramePr>
        <p:xfrm>
          <a:off x="513798" y="2106000"/>
          <a:ext cx="3960439" cy="266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216649"/>
              </p:ext>
            </p:extLst>
          </p:nvPr>
        </p:nvGraphicFramePr>
        <p:xfrm>
          <a:off x="4644975" y="2106000"/>
          <a:ext cx="3960439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71" y="787407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861132"/>
              </p:ext>
            </p:extLst>
          </p:nvPr>
        </p:nvGraphicFramePr>
        <p:xfrm>
          <a:off x="719571" y="2204864"/>
          <a:ext cx="770485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04834" y="466937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8F9608-1633-4D62-A745-B971BEEDC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32425"/>
              </p:ext>
            </p:extLst>
          </p:nvPr>
        </p:nvGraphicFramePr>
        <p:xfrm>
          <a:off x="528178" y="1902806"/>
          <a:ext cx="7886699" cy="2766568"/>
        </p:xfrm>
        <a:graphic>
          <a:graphicData uri="http://schemas.openxmlformats.org/drawingml/2006/table">
            <a:tbl>
              <a:tblPr/>
              <a:tblGrid>
                <a:gridCol w="715032">
                  <a:extLst>
                    <a:ext uri="{9D8B030D-6E8A-4147-A177-3AD203B41FA5}">
                      <a16:colId xmlns:a16="http://schemas.microsoft.com/office/drawing/2014/main" val="4005220589"/>
                    </a:ext>
                  </a:extLst>
                </a:gridCol>
                <a:gridCol w="3009539">
                  <a:extLst>
                    <a:ext uri="{9D8B030D-6E8A-4147-A177-3AD203B41FA5}">
                      <a16:colId xmlns:a16="http://schemas.microsoft.com/office/drawing/2014/main" val="3522257823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1759597262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834540973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601973471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255715870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1471740635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2744525081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920608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26325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3.605.257.024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3.869.469.962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264.212.938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2.420.245.382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49778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1.406.730.279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1.397.735.742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-8.994.537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934.876.518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561746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287.471.313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263.560.513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-23.910.800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132.136.887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43266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11.193.984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9.815.342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-1.378.642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4.144.607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1018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330.055.551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698.137.915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368.082.364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556.980.754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04089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74.855.396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8608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295.977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783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107.636.928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118.748.319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11.111.391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52.472.593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72316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713.527.960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573.929.555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-139.598.405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330.289.288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6385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26.552.663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7.063.793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3619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696.047.583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729.546.246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33.498.663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357.590.536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29692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20.233.436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45.350.636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25.117.200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44.627.631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912418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70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48" y="730585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8" y="1453734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B6D68A-1DBF-47A6-BBA9-70FE012EB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00315"/>
              </p:ext>
            </p:extLst>
          </p:nvPr>
        </p:nvGraphicFramePr>
        <p:xfrm>
          <a:off x="628647" y="1889360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3627016878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1731171929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2615682089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00279604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528272526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555618167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594543648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2080674949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2600581926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856911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4773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70.823.282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-4.719.746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46.728.948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19828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15.910.959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-749.188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10.177.702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0393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642.714.199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716.316.014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73.601.815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482.872.856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23342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37.314.801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38.286.837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972.036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25.333.753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1680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9.696.436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6.629.590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-3.066.846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1.909.696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4370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198.236.611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260.186.571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61.949.960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197.211.904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4545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197.053.045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227.547.085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30.494.040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173.309.874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3617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200.413.306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184.909.804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-15.503.502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85.199.169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74892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7.065.223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9.245.223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6.015.195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8641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45.145.948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43.162.348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-1.983.600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27.847.552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5853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42.271.137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40.362.156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-1.908.981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26.109.188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1530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2.874.811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2.800.192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-74.619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1.738.364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29095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72.510.114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71.377.717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-1.132.397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46.303.912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8593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100.992.063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441.678.848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340.686.785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407.484.606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6120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42.802.452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386.004.568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343.202.116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371.096.803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5811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6.171.818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5.906.487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-265.331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2.465.394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3835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4.213.520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3.363.520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460.022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9114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47.804.273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46.404.273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-1.400.000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33.462.387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77921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1.181.555.677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1.150.789.667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-30.766.010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720.688.781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1290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31.595.756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31.138.955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-456.801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23.883.186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771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354.753.508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359.455.491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4.701.983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241.972.431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3114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1.257.355.603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1.319.015.664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61.660.061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677.122.825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44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6E6EF0-B4E8-44DF-8A82-CBD3FA80C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13437"/>
              </p:ext>
            </p:extLst>
          </p:nvPr>
        </p:nvGraphicFramePr>
        <p:xfrm>
          <a:off x="477525" y="1988839"/>
          <a:ext cx="8073923" cy="3312377"/>
        </p:xfrm>
        <a:graphic>
          <a:graphicData uri="http://schemas.openxmlformats.org/drawingml/2006/table">
            <a:tbl>
              <a:tblPr/>
              <a:tblGrid>
                <a:gridCol w="270574">
                  <a:extLst>
                    <a:ext uri="{9D8B030D-6E8A-4147-A177-3AD203B41FA5}">
                      <a16:colId xmlns:a16="http://schemas.microsoft.com/office/drawing/2014/main" val="2496825041"/>
                    </a:ext>
                  </a:extLst>
                </a:gridCol>
                <a:gridCol w="270574">
                  <a:extLst>
                    <a:ext uri="{9D8B030D-6E8A-4147-A177-3AD203B41FA5}">
                      <a16:colId xmlns:a16="http://schemas.microsoft.com/office/drawing/2014/main" val="2140992451"/>
                    </a:ext>
                  </a:extLst>
                </a:gridCol>
                <a:gridCol w="270574">
                  <a:extLst>
                    <a:ext uri="{9D8B030D-6E8A-4147-A177-3AD203B41FA5}">
                      <a16:colId xmlns:a16="http://schemas.microsoft.com/office/drawing/2014/main" val="3825601380"/>
                    </a:ext>
                  </a:extLst>
                </a:gridCol>
                <a:gridCol w="3052072">
                  <a:extLst>
                    <a:ext uri="{9D8B030D-6E8A-4147-A177-3AD203B41FA5}">
                      <a16:colId xmlns:a16="http://schemas.microsoft.com/office/drawing/2014/main" val="2114879954"/>
                    </a:ext>
                  </a:extLst>
                </a:gridCol>
                <a:gridCol w="725138">
                  <a:extLst>
                    <a:ext uri="{9D8B030D-6E8A-4147-A177-3AD203B41FA5}">
                      <a16:colId xmlns:a16="http://schemas.microsoft.com/office/drawing/2014/main" val="639830788"/>
                    </a:ext>
                  </a:extLst>
                </a:gridCol>
                <a:gridCol w="725138">
                  <a:extLst>
                    <a:ext uri="{9D8B030D-6E8A-4147-A177-3AD203B41FA5}">
                      <a16:colId xmlns:a16="http://schemas.microsoft.com/office/drawing/2014/main" val="4204562021"/>
                    </a:ext>
                  </a:extLst>
                </a:gridCol>
                <a:gridCol w="725138">
                  <a:extLst>
                    <a:ext uri="{9D8B030D-6E8A-4147-A177-3AD203B41FA5}">
                      <a16:colId xmlns:a16="http://schemas.microsoft.com/office/drawing/2014/main" val="1973032763"/>
                    </a:ext>
                  </a:extLst>
                </a:gridCol>
                <a:gridCol w="725138">
                  <a:extLst>
                    <a:ext uri="{9D8B030D-6E8A-4147-A177-3AD203B41FA5}">
                      <a16:colId xmlns:a16="http://schemas.microsoft.com/office/drawing/2014/main" val="2751191352"/>
                    </a:ext>
                  </a:extLst>
                </a:gridCol>
                <a:gridCol w="660200">
                  <a:extLst>
                    <a:ext uri="{9D8B030D-6E8A-4147-A177-3AD203B41FA5}">
                      <a16:colId xmlns:a16="http://schemas.microsoft.com/office/drawing/2014/main" val="421174548"/>
                    </a:ext>
                  </a:extLst>
                </a:gridCol>
                <a:gridCol w="649377">
                  <a:extLst>
                    <a:ext uri="{9D8B030D-6E8A-4147-A177-3AD203B41FA5}">
                      <a16:colId xmlns:a16="http://schemas.microsoft.com/office/drawing/2014/main" val="2508248689"/>
                    </a:ext>
                  </a:extLst>
                </a:gridCol>
              </a:tblGrid>
              <a:tr h="125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52724"/>
                  </a:ext>
                </a:extLst>
              </a:tr>
              <a:tr h="3837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38839"/>
                  </a:ext>
                </a:extLst>
              </a:tr>
              <a:tr h="164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75.543.028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70.823.282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-4.719.746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46.728.948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09809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35.558.170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35.024.919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-533.251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23.260.869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059543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6.632.314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6.437.562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3.494.517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47977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46069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04899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6.072.226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49759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16162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22262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6.072.226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58541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8963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8.900.173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4.289.707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30325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16220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00485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95552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48734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84090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39666"/>
                  </a:ext>
                </a:extLst>
              </a:tr>
              <a:tr h="133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12529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67924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790463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-3.955.549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82973"/>
                  </a:ext>
                </a:extLst>
              </a:tr>
              <a:tr h="1252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-3.955.549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35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559915" y="743906"/>
            <a:ext cx="797252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497326" y="1502874"/>
            <a:ext cx="8035114" cy="304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72D3E89-DD71-42E7-99F4-F98C244EE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74941"/>
              </p:ext>
            </p:extLst>
          </p:nvPr>
        </p:nvGraphicFramePr>
        <p:xfrm>
          <a:off x="559915" y="1982106"/>
          <a:ext cx="7972525" cy="1451571"/>
        </p:xfrm>
        <a:graphic>
          <a:graphicData uri="http://schemas.openxmlformats.org/drawingml/2006/table">
            <a:tbl>
              <a:tblPr/>
              <a:tblGrid>
                <a:gridCol w="267176">
                  <a:extLst>
                    <a:ext uri="{9D8B030D-6E8A-4147-A177-3AD203B41FA5}">
                      <a16:colId xmlns:a16="http://schemas.microsoft.com/office/drawing/2014/main" val="3711730856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2694272997"/>
                    </a:ext>
                  </a:extLst>
                </a:gridCol>
                <a:gridCol w="267176">
                  <a:extLst>
                    <a:ext uri="{9D8B030D-6E8A-4147-A177-3AD203B41FA5}">
                      <a16:colId xmlns:a16="http://schemas.microsoft.com/office/drawing/2014/main" val="3646012951"/>
                    </a:ext>
                  </a:extLst>
                </a:gridCol>
                <a:gridCol w="3013742">
                  <a:extLst>
                    <a:ext uri="{9D8B030D-6E8A-4147-A177-3AD203B41FA5}">
                      <a16:colId xmlns:a16="http://schemas.microsoft.com/office/drawing/2014/main" val="959600862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4078293734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3872447507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2636259212"/>
                    </a:ext>
                  </a:extLst>
                </a:gridCol>
                <a:gridCol w="716031">
                  <a:extLst>
                    <a:ext uri="{9D8B030D-6E8A-4147-A177-3AD203B41FA5}">
                      <a16:colId xmlns:a16="http://schemas.microsoft.com/office/drawing/2014/main" val="2648603951"/>
                    </a:ext>
                  </a:extLst>
                </a:gridCol>
                <a:gridCol w="651909">
                  <a:extLst>
                    <a:ext uri="{9D8B030D-6E8A-4147-A177-3AD203B41FA5}">
                      <a16:colId xmlns:a16="http://schemas.microsoft.com/office/drawing/2014/main" val="330909697"/>
                    </a:ext>
                  </a:extLst>
                </a:gridCol>
                <a:gridCol w="641222">
                  <a:extLst>
                    <a:ext uri="{9D8B030D-6E8A-4147-A177-3AD203B41FA5}">
                      <a16:colId xmlns:a16="http://schemas.microsoft.com/office/drawing/2014/main" val="317813210"/>
                    </a:ext>
                  </a:extLst>
                </a:gridCol>
              </a:tblGrid>
              <a:tr h="131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78017"/>
                  </a:ext>
                </a:extLst>
              </a:tr>
              <a:tr h="2639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72261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9050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966624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99450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22870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12.363.691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06773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94185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04080"/>
                  </a:ext>
                </a:extLst>
              </a:tr>
              <a:tr h="1319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8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27437" y="5360315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1D148F-C255-45AB-AFCD-AFB7864A5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56605"/>
              </p:ext>
            </p:extLst>
          </p:nvPr>
        </p:nvGraphicFramePr>
        <p:xfrm>
          <a:off x="571817" y="1728834"/>
          <a:ext cx="7886701" cy="36314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176801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534343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0074607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773187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186176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63381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717389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610878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801839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6455618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0116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549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16.660.147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15.910.959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-749.188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10.177.702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05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8.030.911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5.788.202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28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4.039.718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81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30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28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3.963.020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-459.094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1.775.718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83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99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336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85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0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3.090.933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1.502.759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10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12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2.728.308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2.568.308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85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481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Naciones Unidas - CERF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85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73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38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72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30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741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19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167.143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17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91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0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8704</Words>
  <Application>Microsoft Office PowerPoint</Application>
  <PresentationFormat>Presentación en pantalla (4:3)</PresentationFormat>
  <Paragraphs>4828</Paragraphs>
  <Slides>33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AGOSTO DE 2020 PARTIDA 05: MINISTERIO DEL INTERIOR Y SEGURIDAD PÚBLICA</vt:lpstr>
      <vt:lpstr>DISTRIBUCIÓN POR SUBTÍTULO DE GASTO Y CÁPITULO MINISTERIO DEL INTERIOR Y SEGURIDAD PÚBLICA</vt:lpstr>
      <vt:lpstr>COMPORTAMIENTO DE LA EJECUCIÓN MENSUAL DE GASTOS A AGOSTO PARTIDA 05 MINISTERIO DEL INTERIOR Y SEGURIDAD PÚBLICA</vt:lpstr>
      <vt:lpstr>COMPORTAMIENTO DE LA EJECUCIÓN ACUMULADA DE GASTOS A AGOSTO MINISTERIO DEL INTERIOR Y SEGURIDAD PÚBLICA</vt:lpstr>
      <vt:lpstr>EJECUCIÓN ACUMULADA DE GASTOS A AGOSTO DE 2020 MINISTERIO DEL INTERIOR Y SEGURIDAD PÚBLICA</vt:lpstr>
      <vt:lpstr>EJECUCIÓN ACUMULADA DE GASTOS A AGOSTO DE 2020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292</cp:revision>
  <cp:lastPrinted>2017-06-20T21:34:02Z</cp:lastPrinted>
  <dcterms:created xsi:type="dcterms:W3CDTF">2016-06-23T13:38:47Z</dcterms:created>
  <dcterms:modified xsi:type="dcterms:W3CDTF">2020-10-26T12:59:03Z</dcterms:modified>
</cp:coreProperties>
</file>