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B1-4736-B981-2C30771205C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9140520"/>
        <c:axId val="309141696"/>
      </c:barChart>
      <c:catAx>
        <c:axId val="30914052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9141696"/>
        <c:crosses val="autoZero"/>
        <c:auto val="1"/>
        <c:lblAlgn val="ctr"/>
        <c:lblOffset val="100"/>
        <c:noMultiLvlLbl val="0"/>
      </c:catAx>
      <c:valAx>
        <c:axId val="309141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914052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03'!$D$27:$K$27</c:f>
              <c:numCache>
                <c:formatCode>0.0%</c:formatCode>
                <c:ptCount val="8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560104"/>
        <c:axId val="474568336"/>
      </c:barChart>
      <c:catAx>
        <c:axId val="47456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568336"/>
        <c:crosses val="autoZero"/>
        <c:auto val="1"/>
        <c:lblAlgn val="ctr"/>
        <c:lblOffset val="100"/>
        <c:noMultiLvlLbl val="0"/>
      </c:catAx>
      <c:valAx>
        <c:axId val="47456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56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402310713282678E-3"/>
                  <c:y val="-4.0377683078253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73949523542049E-2"/>
                  <c:y val="-4.404838153991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6092428531313E-2"/>
                  <c:y val="-4.404838153991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81617499297878E-2"/>
                  <c:y val="-2.569488923161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93487380885512E-2"/>
                  <c:y val="-3.303628615493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028361189740744E-2"/>
                  <c:y val="-2.2024190769956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028361189740633E-2"/>
                  <c:y val="-2.377716605893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481617499297878E-2"/>
                  <c:y val="-4.0377683078253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03'!$D$21:$K$21</c:f>
              <c:numCache>
                <c:formatCode>0.0%</c:formatCode>
                <c:ptCount val="8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949048"/>
        <c:axId val="468950224"/>
      </c:lineChart>
      <c:catAx>
        <c:axId val="46894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8950224"/>
        <c:crosses val="autoZero"/>
        <c:auto val="1"/>
        <c:lblAlgn val="ctr"/>
        <c:lblOffset val="100"/>
        <c:noMultiLvlLbl val="0"/>
      </c:catAx>
      <c:valAx>
        <c:axId val="46895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894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67064"/>
              </p:ext>
            </p:extLst>
          </p:nvPr>
        </p:nvGraphicFramePr>
        <p:xfrm>
          <a:off x="405023" y="2297509"/>
          <a:ext cx="8078623" cy="2587421"/>
        </p:xfrm>
        <a:graphic>
          <a:graphicData uri="http://schemas.openxmlformats.org/drawingml/2006/table">
            <a:tbl>
              <a:tblPr/>
              <a:tblGrid>
                <a:gridCol w="307635"/>
                <a:gridCol w="294816"/>
                <a:gridCol w="298021"/>
                <a:gridCol w="2563623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362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4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40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2.879.313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1.447.990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301.152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412.588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412.588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219.875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4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152.089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0452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781184"/>
              </p:ext>
            </p:extLst>
          </p:nvPr>
        </p:nvGraphicFramePr>
        <p:xfrm>
          <a:off x="386224" y="1772816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978696"/>
              </p:ext>
            </p:extLst>
          </p:nvPr>
        </p:nvGraphicFramePr>
        <p:xfrm>
          <a:off x="466600" y="2057400"/>
          <a:ext cx="8210798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95960"/>
              </p:ext>
            </p:extLst>
          </p:nvPr>
        </p:nvGraphicFramePr>
        <p:xfrm>
          <a:off x="405027" y="2280178"/>
          <a:ext cx="8238910" cy="2954104"/>
        </p:xfrm>
        <a:graphic>
          <a:graphicData uri="http://schemas.openxmlformats.org/drawingml/2006/table">
            <a:tbl>
              <a:tblPr/>
              <a:tblGrid>
                <a:gridCol w="535177"/>
                <a:gridCol w="2549133"/>
                <a:gridCol w="859100"/>
                <a:gridCol w="859100"/>
                <a:gridCol w="859100"/>
                <a:gridCol w="859100"/>
                <a:gridCol w="859100"/>
                <a:gridCol w="859100"/>
              </a:tblGrid>
              <a:tr h="266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8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566.547.019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353.886.364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424.437.010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285.324.451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41.536.055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52659"/>
              </p:ext>
            </p:extLst>
          </p:nvPr>
        </p:nvGraphicFramePr>
        <p:xfrm>
          <a:off x="405027" y="2492896"/>
          <a:ext cx="8210796" cy="2077672"/>
        </p:xfrm>
        <a:graphic>
          <a:graphicData uri="http://schemas.openxmlformats.org/drawingml/2006/table">
            <a:tbl>
              <a:tblPr/>
              <a:tblGrid>
                <a:gridCol w="271858"/>
                <a:gridCol w="349533"/>
                <a:gridCol w="2589135"/>
                <a:gridCol w="883542"/>
                <a:gridCol w="880307"/>
                <a:gridCol w="802632"/>
                <a:gridCol w="880307"/>
                <a:gridCol w="776741"/>
                <a:gridCol w="776741"/>
              </a:tblGrid>
              <a:tr h="779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407.827.200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-5.926.534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273.837.035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387.214.779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260.185.100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20.612.421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13.651.935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155.840.506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78.601.339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2.879.313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1.447.990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55679"/>
              </p:ext>
            </p:extLst>
          </p:nvPr>
        </p:nvGraphicFramePr>
        <p:xfrm>
          <a:off x="611560" y="2564904"/>
          <a:ext cx="7840289" cy="1888718"/>
        </p:xfrm>
        <a:graphic>
          <a:graphicData uri="http://schemas.openxmlformats.org/drawingml/2006/table">
            <a:tbl>
              <a:tblPr/>
              <a:tblGrid>
                <a:gridCol w="307839"/>
                <a:gridCol w="295013"/>
                <a:gridCol w="298219"/>
                <a:gridCol w="2321624"/>
                <a:gridCol w="769599"/>
                <a:gridCol w="769599"/>
                <a:gridCol w="769599"/>
                <a:gridCol w="769599"/>
                <a:gridCol w="769599"/>
                <a:gridCol w="769599"/>
              </a:tblGrid>
              <a:tr h="308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44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76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260.185.100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3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260.185.100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066357"/>
              </p:ext>
            </p:extLst>
          </p:nvPr>
        </p:nvGraphicFramePr>
        <p:xfrm>
          <a:off x="611556" y="2423662"/>
          <a:ext cx="8032382" cy="2157465"/>
        </p:xfrm>
        <a:graphic>
          <a:graphicData uri="http://schemas.openxmlformats.org/drawingml/2006/table">
            <a:tbl>
              <a:tblPr/>
              <a:tblGrid>
                <a:gridCol w="345015"/>
                <a:gridCol w="330640"/>
                <a:gridCol w="334234"/>
                <a:gridCol w="2016181"/>
                <a:gridCol w="862538"/>
                <a:gridCol w="876913"/>
                <a:gridCol w="894882"/>
                <a:gridCol w="876913"/>
                <a:gridCol w="632528"/>
                <a:gridCol w="862538"/>
              </a:tblGrid>
              <a:tr h="423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36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957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13.651.935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13.651.935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8256"/>
              </p:ext>
            </p:extLst>
          </p:nvPr>
        </p:nvGraphicFramePr>
        <p:xfrm>
          <a:off x="428846" y="1825627"/>
          <a:ext cx="8215091" cy="4476909"/>
        </p:xfrm>
        <a:graphic>
          <a:graphicData uri="http://schemas.openxmlformats.org/drawingml/2006/table">
            <a:tbl>
              <a:tblPr/>
              <a:tblGrid>
                <a:gridCol w="298618"/>
                <a:gridCol w="286175"/>
                <a:gridCol w="289286"/>
                <a:gridCol w="2625345"/>
                <a:gridCol w="746544"/>
                <a:gridCol w="846083"/>
                <a:gridCol w="796313"/>
                <a:gridCol w="808755"/>
                <a:gridCol w="771428"/>
                <a:gridCol w="746544"/>
              </a:tblGrid>
              <a:tr h="135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3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59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155.840.506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78.601.339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15.518.430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752.726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10.753.166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74.257.962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-2.556.665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41.234.903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3.138.139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851.093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-382.617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701.901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19.162.445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44.103.447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-8.551.216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19.116.611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4582</TotalTime>
  <Words>1170</Words>
  <Application>Microsoft Office PowerPoint</Application>
  <PresentationFormat>Presentación en pantalla (4:3)</PresentationFormat>
  <Paragraphs>665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AGOSTO DE 2020 PARTIDA 03: PODER JUDICIAL</vt:lpstr>
      <vt:lpstr>EJECUCIÓN PRESUPUESTARIA DE GASTOS ACUMULADA A AGOSTO DE 2020 PARTIDA 03 PODER JUDICIAL</vt:lpstr>
      <vt:lpstr>EJECUCIÓN DE GASTOS A AGOSTO DE 2020  PARTIDA 03 PODER JUDICIAL</vt:lpstr>
      <vt:lpstr>EJECUCIÓN DE GASTOS A AGOSTO DE 2020  PARTIDA 03 PODER JUDICIAL</vt:lpstr>
      <vt:lpstr>EJECUCIÓN ACUMULADA DE GASTOS A AGOSTO DE 2020  PARTIDA 03 PODER JUDICIAL</vt:lpstr>
      <vt:lpstr>EJECUCIÓN ACUMULADA DE GASTOS A AGOSTO DE 2020  PARTIDA 03 PODER JUDICIAL  RESUMEN POR CAPÍTULOS</vt:lpstr>
      <vt:lpstr>EJECUCIÓN ACUMULADA DE GASTOS A AGOSTO DE 2020  PARTIDA 03. CAPÍTULO 01. PROGRAMA 01: PODER JUDICIAL</vt:lpstr>
      <vt:lpstr>EJECUCIÓN ACUMULADA DE GASTOS A AGOSTO DE 2020  PARTIDA 03. CAPÍTULO 01. PROGRAMA 02: UNIDAD DE APOYO A TRIBUNALES</vt:lpstr>
      <vt:lpstr>EJECUCIÓN ACUMULADA DE GASTOS A AGOSTO DE 2020  PARTIDA 03. CAPÍTULO 03. PROGRAMA 01: CORPORACIÓN ADMINISTRATIVA DEL PODER JUDICIAL</vt:lpstr>
      <vt:lpstr>EJECUCIÓN ACUMULADA DE GASTOS A AGOSTO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2020-09-07T04:49:41Z</cp:lastPrinted>
  <dcterms:created xsi:type="dcterms:W3CDTF">2016-06-23T13:38:47Z</dcterms:created>
  <dcterms:modified xsi:type="dcterms:W3CDTF">2020-10-01T04:47:25Z</dcterms:modified>
</cp:coreProperties>
</file>