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03" r:id="rId9"/>
    <p:sldId id="268" r:id="rId10"/>
    <p:sldId id="310" r:id="rId11"/>
    <p:sldId id="311" r:id="rId12"/>
    <p:sldId id="309" r:id="rId13"/>
    <p:sldId id="306" r:id="rId14"/>
    <p:sldId id="312" r:id="rId15"/>
    <p:sldId id="307" r:id="rId16"/>
    <p:sldId id="271" r:id="rId17"/>
    <p:sldId id="273" r:id="rId18"/>
    <p:sldId id="274" r:id="rId19"/>
    <p:sldId id="276" r:id="rId20"/>
    <p:sldId id="275" r:id="rId21"/>
    <p:sldId id="313" r:id="rId22"/>
    <p:sldId id="314" r:id="rId23"/>
    <p:sldId id="315" r:id="rId2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26" y="10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12-07-2020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12-07-2020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12-07-2020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539552" y="1988840"/>
            <a:ext cx="8064896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ABRIL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7545" y="665015"/>
            <a:ext cx="80669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544" y="1256108"/>
            <a:ext cx="8066903" cy="398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766D093-C1DD-40A4-B8F9-05D750C488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18741"/>
              </p:ext>
            </p:extLst>
          </p:nvPr>
        </p:nvGraphicFramePr>
        <p:xfrm>
          <a:off x="538547" y="1606180"/>
          <a:ext cx="8066906" cy="4351346"/>
        </p:xfrm>
        <a:graphic>
          <a:graphicData uri="http://schemas.openxmlformats.org/drawingml/2006/table">
            <a:tbl>
              <a:tblPr/>
              <a:tblGrid>
                <a:gridCol w="260308">
                  <a:extLst>
                    <a:ext uri="{9D8B030D-6E8A-4147-A177-3AD203B41FA5}">
                      <a16:colId xmlns:a16="http://schemas.microsoft.com/office/drawing/2014/main" val="3136837489"/>
                    </a:ext>
                  </a:extLst>
                </a:gridCol>
                <a:gridCol w="260308">
                  <a:extLst>
                    <a:ext uri="{9D8B030D-6E8A-4147-A177-3AD203B41FA5}">
                      <a16:colId xmlns:a16="http://schemas.microsoft.com/office/drawing/2014/main" val="1380527310"/>
                    </a:ext>
                  </a:extLst>
                </a:gridCol>
                <a:gridCol w="260308">
                  <a:extLst>
                    <a:ext uri="{9D8B030D-6E8A-4147-A177-3AD203B41FA5}">
                      <a16:colId xmlns:a16="http://schemas.microsoft.com/office/drawing/2014/main" val="631915698"/>
                    </a:ext>
                  </a:extLst>
                </a:gridCol>
                <a:gridCol w="2936258">
                  <a:extLst>
                    <a:ext uri="{9D8B030D-6E8A-4147-A177-3AD203B41FA5}">
                      <a16:colId xmlns:a16="http://schemas.microsoft.com/office/drawing/2014/main" val="336047892"/>
                    </a:ext>
                  </a:extLst>
                </a:gridCol>
                <a:gridCol w="804347">
                  <a:extLst>
                    <a:ext uri="{9D8B030D-6E8A-4147-A177-3AD203B41FA5}">
                      <a16:colId xmlns:a16="http://schemas.microsoft.com/office/drawing/2014/main" val="1356929928"/>
                    </a:ext>
                  </a:extLst>
                </a:gridCol>
                <a:gridCol w="697622">
                  <a:extLst>
                    <a:ext uri="{9D8B030D-6E8A-4147-A177-3AD203B41FA5}">
                      <a16:colId xmlns:a16="http://schemas.microsoft.com/office/drawing/2014/main" val="275150023"/>
                    </a:ext>
                  </a:extLst>
                </a:gridCol>
                <a:gridCol w="697622">
                  <a:extLst>
                    <a:ext uri="{9D8B030D-6E8A-4147-A177-3AD203B41FA5}">
                      <a16:colId xmlns:a16="http://schemas.microsoft.com/office/drawing/2014/main" val="2517858360"/>
                    </a:ext>
                  </a:extLst>
                </a:gridCol>
                <a:gridCol w="697622">
                  <a:extLst>
                    <a:ext uri="{9D8B030D-6E8A-4147-A177-3AD203B41FA5}">
                      <a16:colId xmlns:a16="http://schemas.microsoft.com/office/drawing/2014/main" val="2464566209"/>
                    </a:ext>
                  </a:extLst>
                </a:gridCol>
                <a:gridCol w="741874">
                  <a:extLst>
                    <a:ext uri="{9D8B030D-6E8A-4147-A177-3AD203B41FA5}">
                      <a16:colId xmlns:a16="http://schemas.microsoft.com/office/drawing/2014/main" val="3590044243"/>
                    </a:ext>
                  </a:extLst>
                </a:gridCol>
                <a:gridCol w="710637">
                  <a:extLst>
                    <a:ext uri="{9D8B030D-6E8A-4147-A177-3AD203B41FA5}">
                      <a16:colId xmlns:a16="http://schemas.microsoft.com/office/drawing/2014/main" val="4231541214"/>
                    </a:ext>
                  </a:extLst>
                </a:gridCol>
              </a:tblGrid>
              <a:tr h="1172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206997"/>
                  </a:ext>
                </a:extLst>
              </a:tr>
              <a:tr h="351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062165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78.996.748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78.993.333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-3.415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22.905.833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309931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23.366.111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23.366.111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4.935.915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117142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17.381.087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076902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384.528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384.528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684965"/>
                  </a:ext>
                </a:extLst>
              </a:tr>
              <a:tr h="131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384412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87863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239.651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71447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57.899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54.484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-3.415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57.899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060165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11.325.668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11.325.668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3.635.843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355726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3.548.939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3.548.939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2.200.858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72707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2.793.131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2.793.131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120.674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363808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246.046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246.046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103.849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151361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152.207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152.207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59.039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844378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16646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42.356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69977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907447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19.889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11.133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778819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224745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15.786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431214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59492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47.365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61222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213.739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213.739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160.668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462004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464898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906668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41.209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41.209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24.139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318619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337.267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680069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38.565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783728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880.016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880.016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307.391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980651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1.455.731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1.455.731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380722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422.154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422.154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123.957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511971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524.041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524.041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493054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029946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126.630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126.630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343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352" y="729973"/>
            <a:ext cx="79895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206" y="1385191"/>
            <a:ext cx="8018661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FD26D30-4A96-443F-A896-44C0436C02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892640"/>
              </p:ext>
            </p:extLst>
          </p:nvPr>
        </p:nvGraphicFramePr>
        <p:xfrm>
          <a:off x="558352" y="1768159"/>
          <a:ext cx="7989515" cy="2200933"/>
        </p:xfrm>
        <a:graphic>
          <a:graphicData uri="http://schemas.openxmlformats.org/drawingml/2006/table">
            <a:tbl>
              <a:tblPr/>
              <a:tblGrid>
                <a:gridCol w="257810">
                  <a:extLst>
                    <a:ext uri="{9D8B030D-6E8A-4147-A177-3AD203B41FA5}">
                      <a16:colId xmlns:a16="http://schemas.microsoft.com/office/drawing/2014/main" val="2146724083"/>
                    </a:ext>
                  </a:extLst>
                </a:gridCol>
                <a:gridCol w="257810">
                  <a:extLst>
                    <a:ext uri="{9D8B030D-6E8A-4147-A177-3AD203B41FA5}">
                      <a16:colId xmlns:a16="http://schemas.microsoft.com/office/drawing/2014/main" val="1409378123"/>
                    </a:ext>
                  </a:extLst>
                </a:gridCol>
                <a:gridCol w="257810">
                  <a:extLst>
                    <a:ext uri="{9D8B030D-6E8A-4147-A177-3AD203B41FA5}">
                      <a16:colId xmlns:a16="http://schemas.microsoft.com/office/drawing/2014/main" val="3122618666"/>
                    </a:ext>
                  </a:extLst>
                </a:gridCol>
                <a:gridCol w="2908090">
                  <a:extLst>
                    <a:ext uri="{9D8B030D-6E8A-4147-A177-3AD203B41FA5}">
                      <a16:colId xmlns:a16="http://schemas.microsoft.com/office/drawing/2014/main" val="2522781013"/>
                    </a:ext>
                  </a:extLst>
                </a:gridCol>
                <a:gridCol w="796631">
                  <a:extLst>
                    <a:ext uri="{9D8B030D-6E8A-4147-A177-3AD203B41FA5}">
                      <a16:colId xmlns:a16="http://schemas.microsoft.com/office/drawing/2014/main" val="2396429950"/>
                    </a:ext>
                  </a:extLst>
                </a:gridCol>
                <a:gridCol w="690929">
                  <a:extLst>
                    <a:ext uri="{9D8B030D-6E8A-4147-A177-3AD203B41FA5}">
                      <a16:colId xmlns:a16="http://schemas.microsoft.com/office/drawing/2014/main" val="3973883936"/>
                    </a:ext>
                  </a:extLst>
                </a:gridCol>
                <a:gridCol w="690929">
                  <a:extLst>
                    <a:ext uri="{9D8B030D-6E8A-4147-A177-3AD203B41FA5}">
                      <a16:colId xmlns:a16="http://schemas.microsoft.com/office/drawing/2014/main" val="4197626977"/>
                    </a:ext>
                  </a:extLst>
                </a:gridCol>
                <a:gridCol w="690929">
                  <a:extLst>
                    <a:ext uri="{9D8B030D-6E8A-4147-A177-3AD203B41FA5}">
                      <a16:colId xmlns:a16="http://schemas.microsoft.com/office/drawing/2014/main" val="1588433897"/>
                    </a:ext>
                  </a:extLst>
                </a:gridCol>
                <a:gridCol w="734757">
                  <a:extLst>
                    <a:ext uri="{9D8B030D-6E8A-4147-A177-3AD203B41FA5}">
                      <a16:colId xmlns:a16="http://schemas.microsoft.com/office/drawing/2014/main" val="4262130027"/>
                    </a:ext>
                  </a:extLst>
                </a:gridCol>
                <a:gridCol w="703820">
                  <a:extLst>
                    <a:ext uri="{9D8B030D-6E8A-4147-A177-3AD203B41FA5}">
                      <a16:colId xmlns:a16="http://schemas.microsoft.com/office/drawing/2014/main" val="696850692"/>
                    </a:ext>
                  </a:extLst>
                </a:gridCol>
              </a:tblGrid>
              <a:tr h="122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00234"/>
                  </a:ext>
                </a:extLst>
              </a:tr>
              <a:tr h="3668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9302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691.364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691.364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330.319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86170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233.184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233.184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146.249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61728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182.677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64.575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1846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39.936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82951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43.572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19156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30.203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30.203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35.987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94063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184.250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69375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1.367.769.607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46149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621.210.713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621.210.713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615.262.043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18414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380.480.500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380.480.500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19061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1.477.836.698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1.477.836.698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742.028.517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86231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20.399.072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20.399.072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10.463.214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98115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213.943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213.943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67443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957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1728" y="787951"/>
            <a:ext cx="8062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31981" y="1412776"/>
            <a:ext cx="8062451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2B511F3-41D5-49E6-8B3B-BE4AB9294B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605289"/>
              </p:ext>
            </p:extLst>
          </p:nvPr>
        </p:nvGraphicFramePr>
        <p:xfrm>
          <a:off x="561727" y="1778157"/>
          <a:ext cx="8062452" cy="1579406"/>
        </p:xfrm>
        <a:graphic>
          <a:graphicData uri="http://schemas.openxmlformats.org/drawingml/2006/table">
            <a:tbl>
              <a:tblPr/>
              <a:tblGrid>
                <a:gridCol w="263651">
                  <a:extLst>
                    <a:ext uri="{9D8B030D-6E8A-4147-A177-3AD203B41FA5}">
                      <a16:colId xmlns:a16="http://schemas.microsoft.com/office/drawing/2014/main" val="912562681"/>
                    </a:ext>
                  </a:extLst>
                </a:gridCol>
                <a:gridCol w="263651">
                  <a:extLst>
                    <a:ext uri="{9D8B030D-6E8A-4147-A177-3AD203B41FA5}">
                      <a16:colId xmlns:a16="http://schemas.microsoft.com/office/drawing/2014/main" val="2606819532"/>
                    </a:ext>
                  </a:extLst>
                </a:gridCol>
                <a:gridCol w="263651">
                  <a:extLst>
                    <a:ext uri="{9D8B030D-6E8A-4147-A177-3AD203B41FA5}">
                      <a16:colId xmlns:a16="http://schemas.microsoft.com/office/drawing/2014/main" val="63105696"/>
                    </a:ext>
                  </a:extLst>
                </a:gridCol>
                <a:gridCol w="2973986">
                  <a:extLst>
                    <a:ext uri="{9D8B030D-6E8A-4147-A177-3AD203B41FA5}">
                      <a16:colId xmlns:a16="http://schemas.microsoft.com/office/drawing/2014/main" val="1285022301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3718255818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96331049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1216067743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913905766"/>
                    </a:ext>
                  </a:extLst>
                </a:gridCol>
                <a:gridCol w="751405">
                  <a:extLst>
                    <a:ext uri="{9D8B030D-6E8A-4147-A177-3AD203B41FA5}">
                      <a16:colId xmlns:a16="http://schemas.microsoft.com/office/drawing/2014/main" val="1321479697"/>
                    </a:ext>
                  </a:extLst>
                </a:gridCol>
                <a:gridCol w="719768">
                  <a:extLst>
                    <a:ext uri="{9D8B030D-6E8A-4147-A177-3AD203B41FA5}">
                      <a16:colId xmlns:a16="http://schemas.microsoft.com/office/drawing/2014/main" val="2515347685"/>
                    </a:ext>
                  </a:extLst>
                </a:gridCol>
              </a:tblGrid>
              <a:tr h="1548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013300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231443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762.543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94272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762.543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45941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27528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660.930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660.930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575.046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483818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51883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372.812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372.812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184.885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32268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52257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866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6798" y="711519"/>
            <a:ext cx="80704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8" y="1317476"/>
            <a:ext cx="807040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C780815-72AE-42C7-B208-7A764DD34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393472"/>
              </p:ext>
            </p:extLst>
          </p:nvPr>
        </p:nvGraphicFramePr>
        <p:xfrm>
          <a:off x="536798" y="1700808"/>
          <a:ext cx="8070402" cy="2731099"/>
        </p:xfrm>
        <a:graphic>
          <a:graphicData uri="http://schemas.openxmlformats.org/drawingml/2006/table">
            <a:tbl>
              <a:tblPr/>
              <a:tblGrid>
                <a:gridCol w="313009">
                  <a:extLst>
                    <a:ext uri="{9D8B030D-6E8A-4147-A177-3AD203B41FA5}">
                      <a16:colId xmlns:a16="http://schemas.microsoft.com/office/drawing/2014/main" val="3278133407"/>
                    </a:ext>
                  </a:extLst>
                </a:gridCol>
                <a:gridCol w="260840">
                  <a:extLst>
                    <a:ext uri="{9D8B030D-6E8A-4147-A177-3AD203B41FA5}">
                      <a16:colId xmlns:a16="http://schemas.microsoft.com/office/drawing/2014/main" val="2820869129"/>
                    </a:ext>
                  </a:extLst>
                </a:gridCol>
                <a:gridCol w="260840">
                  <a:extLst>
                    <a:ext uri="{9D8B030D-6E8A-4147-A177-3AD203B41FA5}">
                      <a16:colId xmlns:a16="http://schemas.microsoft.com/office/drawing/2014/main" val="678103434"/>
                    </a:ext>
                  </a:extLst>
                </a:gridCol>
                <a:gridCol w="2984015">
                  <a:extLst>
                    <a:ext uri="{9D8B030D-6E8A-4147-A177-3AD203B41FA5}">
                      <a16:colId xmlns:a16="http://schemas.microsoft.com/office/drawing/2014/main" val="3622881303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1637184555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3097255168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472863128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2651069324"/>
                    </a:ext>
                  </a:extLst>
                </a:gridCol>
                <a:gridCol w="743396">
                  <a:extLst>
                    <a:ext uri="{9D8B030D-6E8A-4147-A177-3AD203B41FA5}">
                      <a16:colId xmlns:a16="http://schemas.microsoft.com/office/drawing/2014/main" val="269126022"/>
                    </a:ext>
                  </a:extLst>
                </a:gridCol>
                <a:gridCol w="712094">
                  <a:extLst>
                    <a:ext uri="{9D8B030D-6E8A-4147-A177-3AD203B41FA5}">
                      <a16:colId xmlns:a16="http://schemas.microsoft.com/office/drawing/2014/main" val="3563165327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139800"/>
                  </a:ext>
                </a:extLst>
              </a:tr>
              <a:tr h="4667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709819"/>
                  </a:ext>
                </a:extLst>
              </a:tr>
              <a:tr h="1606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40.982.649.568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453.646.696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12.862.486.510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49931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40.982.649.568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453.646.696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12.862.486.510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64465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18.414.647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17.989.125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-425.522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5.993.728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39799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128.899.927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129.408.044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508.117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42.706.254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39427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566.677.803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566.677.803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175.496.890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40447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81.309.266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81.309.266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25.607.467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12483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2.394.355.571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2.518.340.910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123.985.339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827.912.633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10682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89.100.649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84.824.514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-4.276.135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23.808.116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87391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282.580.525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310.053.328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27.472.803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103.959.617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74014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438.200.181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422.125.401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-16.074.780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162.328.257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98663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11.352.765.810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11.373.523.170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20.757.360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3.276.890.764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07003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1.183.064.384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1.178.450.387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-4.613.997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373.678.918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60578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1.207.519.535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1.195.413.655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-12.105.880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428.303.322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16032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2.085.193.560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2.236.264.475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151.070.915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290.143.205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10417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563.808.891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585.924.483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22.115.592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185.798.953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89704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14.970.921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14.559.300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-411.621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318.138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866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655558"/>
            <a:ext cx="81052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309749"/>
            <a:ext cx="8105286" cy="391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F4AB8A7-C389-4FB5-8058-425CAD834A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490320"/>
              </p:ext>
            </p:extLst>
          </p:nvPr>
        </p:nvGraphicFramePr>
        <p:xfrm>
          <a:off x="537920" y="1700808"/>
          <a:ext cx="8101387" cy="3071981"/>
        </p:xfrm>
        <a:graphic>
          <a:graphicData uri="http://schemas.openxmlformats.org/drawingml/2006/table">
            <a:tbl>
              <a:tblPr/>
              <a:tblGrid>
                <a:gridCol w="314211">
                  <a:extLst>
                    <a:ext uri="{9D8B030D-6E8A-4147-A177-3AD203B41FA5}">
                      <a16:colId xmlns:a16="http://schemas.microsoft.com/office/drawing/2014/main" val="2292898888"/>
                    </a:ext>
                  </a:extLst>
                </a:gridCol>
                <a:gridCol w="261842">
                  <a:extLst>
                    <a:ext uri="{9D8B030D-6E8A-4147-A177-3AD203B41FA5}">
                      <a16:colId xmlns:a16="http://schemas.microsoft.com/office/drawing/2014/main" val="3533862329"/>
                    </a:ext>
                  </a:extLst>
                </a:gridCol>
                <a:gridCol w="261842">
                  <a:extLst>
                    <a:ext uri="{9D8B030D-6E8A-4147-A177-3AD203B41FA5}">
                      <a16:colId xmlns:a16="http://schemas.microsoft.com/office/drawing/2014/main" val="1526688113"/>
                    </a:ext>
                  </a:extLst>
                </a:gridCol>
                <a:gridCol w="2995471">
                  <a:extLst>
                    <a:ext uri="{9D8B030D-6E8A-4147-A177-3AD203B41FA5}">
                      <a16:colId xmlns:a16="http://schemas.microsoft.com/office/drawing/2014/main" val="3998893208"/>
                    </a:ext>
                  </a:extLst>
                </a:gridCol>
                <a:gridCol w="701736">
                  <a:extLst>
                    <a:ext uri="{9D8B030D-6E8A-4147-A177-3AD203B41FA5}">
                      <a16:colId xmlns:a16="http://schemas.microsoft.com/office/drawing/2014/main" val="1779163239"/>
                    </a:ext>
                  </a:extLst>
                </a:gridCol>
                <a:gridCol w="701736">
                  <a:extLst>
                    <a:ext uri="{9D8B030D-6E8A-4147-A177-3AD203B41FA5}">
                      <a16:colId xmlns:a16="http://schemas.microsoft.com/office/drawing/2014/main" val="2435088996"/>
                    </a:ext>
                  </a:extLst>
                </a:gridCol>
                <a:gridCol w="701736">
                  <a:extLst>
                    <a:ext uri="{9D8B030D-6E8A-4147-A177-3AD203B41FA5}">
                      <a16:colId xmlns:a16="http://schemas.microsoft.com/office/drawing/2014/main" val="2181662656"/>
                    </a:ext>
                  </a:extLst>
                </a:gridCol>
                <a:gridCol w="701736">
                  <a:extLst>
                    <a:ext uri="{9D8B030D-6E8A-4147-A177-3AD203B41FA5}">
                      <a16:colId xmlns:a16="http://schemas.microsoft.com/office/drawing/2014/main" val="2487925504"/>
                    </a:ext>
                  </a:extLst>
                </a:gridCol>
                <a:gridCol w="746249">
                  <a:extLst>
                    <a:ext uri="{9D8B030D-6E8A-4147-A177-3AD203B41FA5}">
                      <a16:colId xmlns:a16="http://schemas.microsoft.com/office/drawing/2014/main" val="1674697023"/>
                    </a:ext>
                  </a:extLst>
                </a:gridCol>
                <a:gridCol w="714828">
                  <a:extLst>
                    <a:ext uri="{9D8B030D-6E8A-4147-A177-3AD203B41FA5}">
                      <a16:colId xmlns:a16="http://schemas.microsoft.com/office/drawing/2014/main" val="4254321253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967006"/>
                  </a:ext>
                </a:extLst>
              </a:tr>
              <a:tr h="4591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98883"/>
                  </a:ext>
                </a:extLst>
              </a:tr>
              <a:tr h="13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7.032.371.809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7.197.315.352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164.943.543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2.816.441.083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4515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6.719.072.728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6.767.208.490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48.135.762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2.547.003.586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95073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48.069.314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48.069.314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18.728.509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13430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2.686.634.068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2.683.108.331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-3.525.737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635.370.959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10844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1.109.154.952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1.072.514.952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-36.640.000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263.262.653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39076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31.301.841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30.804.208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-497.633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8.491.012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33581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667.413.190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663.510.061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-3.903.129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239.331.484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45568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13.082.443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12.752.758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-329.685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4.270.675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02706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199.608.086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199.316.776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-291.310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73.579.837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35577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126.063.631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123.924.798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-2.138.833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19.454.556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31844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60.474.453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59.278.632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-1.195.821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17.668.214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73849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120.951.836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127.054.551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6.102.715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19.694.434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40196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59.656.335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59.187.619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-468.716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38.444.784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708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59.233.152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83.490.834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24.257.682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19.028.883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9824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198.193.425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193.650.229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-4.543.196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63.508.474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68718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304.493.223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425.529.555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121.036.332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49.703.747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13039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560.155.386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521.069.247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-39.086.139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105.557.358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065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488" y="715917"/>
            <a:ext cx="80799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4488" y="1356354"/>
            <a:ext cx="770164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4224273-A6D3-49FD-9F17-B694EC4190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403191"/>
              </p:ext>
            </p:extLst>
          </p:nvPr>
        </p:nvGraphicFramePr>
        <p:xfrm>
          <a:off x="524488" y="1770823"/>
          <a:ext cx="8079960" cy="2113137"/>
        </p:xfrm>
        <a:graphic>
          <a:graphicData uri="http://schemas.openxmlformats.org/drawingml/2006/table">
            <a:tbl>
              <a:tblPr/>
              <a:tblGrid>
                <a:gridCol w="264224">
                  <a:extLst>
                    <a:ext uri="{9D8B030D-6E8A-4147-A177-3AD203B41FA5}">
                      <a16:colId xmlns:a16="http://schemas.microsoft.com/office/drawing/2014/main" val="2364893906"/>
                    </a:ext>
                  </a:extLst>
                </a:gridCol>
                <a:gridCol w="264224">
                  <a:extLst>
                    <a:ext uri="{9D8B030D-6E8A-4147-A177-3AD203B41FA5}">
                      <a16:colId xmlns:a16="http://schemas.microsoft.com/office/drawing/2014/main" val="2187109788"/>
                    </a:ext>
                  </a:extLst>
                </a:gridCol>
                <a:gridCol w="264224">
                  <a:extLst>
                    <a:ext uri="{9D8B030D-6E8A-4147-A177-3AD203B41FA5}">
                      <a16:colId xmlns:a16="http://schemas.microsoft.com/office/drawing/2014/main" val="2543559561"/>
                    </a:ext>
                  </a:extLst>
                </a:gridCol>
                <a:gridCol w="2980444">
                  <a:extLst>
                    <a:ext uri="{9D8B030D-6E8A-4147-A177-3AD203B41FA5}">
                      <a16:colId xmlns:a16="http://schemas.microsoft.com/office/drawing/2014/main" val="3666257935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3282539249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1776473749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1480022363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1237411099"/>
                    </a:ext>
                  </a:extLst>
                </a:gridCol>
                <a:gridCol w="753037">
                  <a:extLst>
                    <a:ext uri="{9D8B030D-6E8A-4147-A177-3AD203B41FA5}">
                      <a16:colId xmlns:a16="http://schemas.microsoft.com/office/drawing/2014/main" val="493358501"/>
                    </a:ext>
                  </a:extLst>
                </a:gridCol>
                <a:gridCol w="721331">
                  <a:extLst>
                    <a:ext uri="{9D8B030D-6E8A-4147-A177-3AD203B41FA5}">
                      <a16:colId xmlns:a16="http://schemas.microsoft.com/office/drawing/2014/main" val="369865575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370476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817415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328.149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142.877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54709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328.149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142.877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63845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186.923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183.149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58.770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45815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160.024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157.256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-2.768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05926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77619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56423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19.782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10623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152.433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84.107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29990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33.769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33.463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96625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56.281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66.210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77730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48.106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83926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893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820" y="661625"/>
            <a:ext cx="81351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8331" y="4286731"/>
            <a:ext cx="8095416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AFB4085-7A6A-40C6-8A86-614785C657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938649"/>
              </p:ext>
            </p:extLst>
          </p:nvPr>
        </p:nvGraphicFramePr>
        <p:xfrm>
          <a:off x="564138" y="4645531"/>
          <a:ext cx="8095416" cy="1550844"/>
        </p:xfrm>
        <a:graphic>
          <a:graphicData uri="http://schemas.openxmlformats.org/drawingml/2006/table">
            <a:tbl>
              <a:tblPr/>
              <a:tblGrid>
                <a:gridCol w="266648">
                  <a:extLst>
                    <a:ext uri="{9D8B030D-6E8A-4147-A177-3AD203B41FA5}">
                      <a16:colId xmlns:a16="http://schemas.microsoft.com/office/drawing/2014/main" val="3204118991"/>
                    </a:ext>
                  </a:extLst>
                </a:gridCol>
                <a:gridCol w="266648">
                  <a:extLst>
                    <a:ext uri="{9D8B030D-6E8A-4147-A177-3AD203B41FA5}">
                      <a16:colId xmlns:a16="http://schemas.microsoft.com/office/drawing/2014/main" val="2151411176"/>
                    </a:ext>
                  </a:extLst>
                </a:gridCol>
                <a:gridCol w="266648">
                  <a:extLst>
                    <a:ext uri="{9D8B030D-6E8A-4147-A177-3AD203B41FA5}">
                      <a16:colId xmlns:a16="http://schemas.microsoft.com/office/drawing/2014/main" val="3418789674"/>
                    </a:ext>
                  </a:extLst>
                </a:gridCol>
                <a:gridCol w="3007782">
                  <a:extLst>
                    <a:ext uri="{9D8B030D-6E8A-4147-A177-3AD203B41FA5}">
                      <a16:colId xmlns:a16="http://schemas.microsoft.com/office/drawing/2014/main" val="2246478015"/>
                    </a:ext>
                  </a:extLst>
                </a:gridCol>
                <a:gridCol w="714615">
                  <a:extLst>
                    <a:ext uri="{9D8B030D-6E8A-4147-A177-3AD203B41FA5}">
                      <a16:colId xmlns:a16="http://schemas.microsoft.com/office/drawing/2014/main" val="3641187847"/>
                    </a:ext>
                  </a:extLst>
                </a:gridCol>
                <a:gridCol w="714615">
                  <a:extLst>
                    <a:ext uri="{9D8B030D-6E8A-4147-A177-3AD203B41FA5}">
                      <a16:colId xmlns:a16="http://schemas.microsoft.com/office/drawing/2014/main" val="2135164513"/>
                    </a:ext>
                  </a:extLst>
                </a:gridCol>
                <a:gridCol w="714615">
                  <a:extLst>
                    <a:ext uri="{9D8B030D-6E8A-4147-A177-3AD203B41FA5}">
                      <a16:colId xmlns:a16="http://schemas.microsoft.com/office/drawing/2014/main" val="3714011048"/>
                    </a:ext>
                  </a:extLst>
                </a:gridCol>
                <a:gridCol w="714615">
                  <a:extLst>
                    <a:ext uri="{9D8B030D-6E8A-4147-A177-3AD203B41FA5}">
                      <a16:colId xmlns:a16="http://schemas.microsoft.com/office/drawing/2014/main" val="1752715099"/>
                    </a:ext>
                  </a:extLst>
                </a:gridCol>
                <a:gridCol w="714615">
                  <a:extLst>
                    <a:ext uri="{9D8B030D-6E8A-4147-A177-3AD203B41FA5}">
                      <a16:colId xmlns:a16="http://schemas.microsoft.com/office/drawing/2014/main" val="19708349"/>
                    </a:ext>
                  </a:extLst>
                </a:gridCol>
                <a:gridCol w="714615">
                  <a:extLst>
                    <a:ext uri="{9D8B030D-6E8A-4147-A177-3AD203B41FA5}">
                      <a16:colId xmlns:a16="http://schemas.microsoft.com/office/drawing/2014/main" val="2212941975"/>
                    </a:ext>
                  </a:extLst>
                </a:gridCol>
              </a:tblGrid>
              <a:tr h="1324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728502"/>
                  </a:ext>
                </a:extLst>
              </a:tr>
              <a:tr h="381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907570"/>
                  </a:ext>
                </a:extLst>
              </a:tr>
              <a:tr h="163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279.290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26184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43223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07740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36442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78320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273.066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276.991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50299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273.056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273.056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276.991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36153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934635"/>
                  </a:ext>
                </a:extLst>
              </a:tr>
            </a:tbl>
          </a:graphicData>
        </a:graphic>
      </p:graphicFrame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4C8C50F-B868-433B-B06E-95AB5C48AF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003742"/>
              </p:ext>
            </p:extLst>
          </p:nvPr>
        </p:nvGraphicFramePr>
        <p:xfrm>
          <a:off x="2355850" y="1916832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1699367664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29918361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abril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78544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04714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-1.415,51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583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1.997,26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30569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372,21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1755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-39,84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0931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10.391,25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879413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29239704-ED66-4610-A063-200BF1754B12}"/>
              </a:ext>
            </a:extLst>
          </p:cNvPr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ABRIL 2020 de Fondo FRP en millones de dólares</a:t>
            </a:r>
          </a:p>
        </p:txBody>
      </p:sp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679104"/>
            <a:ext cx="80648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564967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ABRIL 2020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769" y="3744537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3D9E7D3-E721-4D0B-BCE9-FB0769C8A4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264422"/>
              </p:ext>
            </p:extLst>
          </p:nvPr>
        </p:nvGraphicFramePr>
        <p:xfrm>
          <a:off x="539552" y="4140693"/>
          <a:ext cx="8064462" cy="1912320"/>
        </p:xfrm>
        <a:graphic>
          <a:graphicData uri="http://schemas.openxmlformats.org/drawingml/2006/table">
            <a:tbl>
              <a:tblPr/>
              <a:tblGrid>
                <a:gridCol w="263717">
                  <a:extLst>
                    <a:ext uri="{9D8B030D-6E8A-4147-A177-3AD203B41FA5}">
                      <a16:colId xmlns:a16="http://schemas.microsoft.com/office/drawing/2014/main" val="1312339862"/>
                    </a:ext>
                  </a:extLst>
                </a:gridCol>
                <a:gridCol w="263717">
                  <a:extLst>
                    <a:ext uri="{9D8B030D-6E8A-4147-A177-3AD203B41FA5}">
                      <a16:colId xmlns:a16="http://schemas.microsoft.com/office/drawing/2014/main" val="995863982"/>
                    </a:ext>
                  </a:extLst>
                </a:gridCol>
                <a:gridCol w="263717">
                  <a:extLst>
                    <a:ext uri="{9D8B030D-6E8A-4147-A177-3AD203B41FA5}">
                      <a16:colId xmlns:a16="http://schemas.microsoft.com/office/drawing/2014/main" val="1997759355"/>
                    </a:ext>
                  </a:extLst>
                </a:gridCol>
                <a:gridCol w="2974727">
                  <a:extLst>
                    <a:ext uri="{9D8B030D-6E8A-4147-A177-3AD203B41FA5}">
                      <a16:colId xmlns:a16="http://schemas.microsoft.com/office/drawing/2014/main" val="298950127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1652769313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3660341451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2197040197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1134187209"/>
                    </a:ext>
                  </a:extLst>
                </a:gridCol>
                <a:gridCol w="751593">
                  <a:extLst>
                    <a:ext uri="{9D8B030D-6E8A-4147-A177-3AD203B41FA5}">
                      <a16:colId xmlns:a16="http://schemas.microsoft.com/office/drawing/2014/main" val="48959183"/>
                    </a:ext>
                  </a:extLst>
                </a:gridCol>
                <a:gridCol w="719947">
                  <a:extLst>
                    <a:ext uri="{9D8B030D-6E8A-4147-A177-3AD203B41FA5}">
                      <a16:colId xmlns:a16="http://schemas.microsoft.com/office/drawing/2014/main" val="4249183203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192294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908214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2.042.396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10567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34533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22425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37306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48594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176.615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41.576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85747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176.605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41.576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2025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25988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02763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04028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016022"/>
                  </a:ext>
                </a:extLst>
              </a:tr>
            </a:tbl>
          </a:graphicData>
        </a:graphic>
      </p:graphicFrame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5ACE974-07D6-44E1-AF70-E3690718D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390973"/>
              </p:ext>
            </p:extLst>
          </p:nvPr>
        </p:nvGraphicFramePr>
        <p:xfrm>
          <a:off x="2355850" y="2020877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1935157319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46994278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abril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12568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7390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-15.958,27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1112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3.254,70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43544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1.432,42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88993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-27,47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40483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10.467,09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939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28176" y="754789"/>
            <a:ext cx="808764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7544" y="1514378"/>
            <a:ext cx="8087647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D7A0606-79DE-46D9-825E-ECD218E4BF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995450"/>
              </p:ext>
            </p:extLst>
          </p:nvPr>
        </p:nvGraphicFramePr>
        <p:xfrm>
          <a:off x="528176" y="1885810"/>
          <a:ext cx="8087648" cy="1540695"/>
        </p:xfrm>
        <a:graphic>
          <a:graphicData uri="http://schemas.openxmlformats.org/drawingml/2006/table">
            <a:tbl>
              <a:tblPr/>
              <a:tblGrid>
                <a:gridCol w="264475">
                  <a:extLst>
                    <a:ext uri="{9D8B030D-6E8A-4147-A177-3AD203B41FA5}">
                      <a16:colId xmlns:a16="http://schemas.microsoft.com/office/drawing/2014/main" val="1488080796"/>
                    </a:ext>
                  </a:extLst>
                </a:gridCol>
                <a:gridCol w="264475">
                  <a:extLst>
                    <a:ext uri="{9D8B030D-6E8A-4147-A177-3AD203B41FA5}">
                      <a16:colId xmlns:a16="http://schemas.microsoft.com/office/drawing/2014/main" val="3588135523"/>
                    </a:ext>
                  </a:extLst>
                </a:gridCol>
                <a:gridCol w="264475">
                  <a:extLst>
                    <a:ext uri="{9D8B030D-6E8A-4147-A177-3AD203B41FA5}">
                      <a16:colId xmlns:a16="http://schemas.microsoft.com/office/drawing/2014/main" val="3007487897"/>
                    </a:ext>
                  </a:extLst>
                </a:gridCol>
                <a:gridCol w="2983280">
                  <a:extLst>
                    <a:ext uri="{9D8B030D-6E8A-4147-A177-3AD203B41FA5}">
                      <a16:colId xmlns:a16="http://schemas.microsoft.com/office/drawing/2014/main" val="1095500415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233922295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3882119196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3881089508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2351122524"/>
                    </a:ext>
                  </a:extLst>
                </a:gridCol>
                <a:gridCol w="753754">
                  <a:extLst>
                    <a:ext uri="{9D8B030D-6E8A-4147-A177-3AD203B41FA5}">
                      <a16:colId xmlns:a16="http://schemas.microsoft.com/office/drawing/2014/main" val="318558992"/>
                    </a:ext>
                  </a:extLst>
                </a:gridCol>
                <a:gridCol w="722017">
                  <a:extLst>
                    <a:ext uri="{9D8B030D-6E8A-4147-A177-3AD203B41FA5}">
                      <a16:colId xmlns:a16="http://schemas.microsoft.com/office/drawing/2014/main" val="658729589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213769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125861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56166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38628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45681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41151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38966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1130,5%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1130,5%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55781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16.797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1095,7%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1095,7%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34515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031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1497853-EDEA-4D46-B5C6-07A93BA424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753748"/>
              </p:ext>
            </p:extLst>
          </p:nvPr>
        </p:nvGraphicFramePr>
        <p:xfrm>
          <a:off x="550316" y="1689141"/>
          <a:ext cx="8013573" cy="1507896"/>
        </p:xfrm>
        <a:graphic>
          <a:graphicData uri="http://schemas.openxmlformats.org/drawingml/2006/table">
            <a:tbl>
              <a:tblPr/>
              <a:tblGrid>
                <a:gridCol w="256353">
                  <a:extLst>
                    <a:ext uri="{9D8B030D-6E8A-4147-A177-3AD203B41FA5}">
                      <a16:colId xmlns:a16="http://schemas.microsoft.com/office/drawing/2014/main" val="3424207955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2567931658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3149330922"/>
                    </a:ext>
                  </a:extLst>
                </a:gridCol>
                <a:gridCol w="3065973">
                  <a:extLst>
                    <a:ext uri="{9D8B030D-6E8A-4147-A177-3AD203B41FA5}">
                      <a16:colId xmlns:a16="http://schemas.microsoft.com/office/drawing/2014/main" val="1924121522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664982226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094856385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2597079835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2983783139"/>
                    </a:ext>
                  </a:extLst>
                </a:gridCol>
                <a:gridCol w="730604">
                  <a:extLst>
                    <a:ext uri="{9D8B030D-6E8A-4147-A177-3AD203B41FA5}">
                      <a16:colId xmlns:a16="http://schemas.microsoft.com/office/drawing/2014/main" val="4162231159"/>
                    </a:ext>
                  </a:extLst>
                </a:gridCol>
                <a:gridCol w="699841">
                  <a:extLst>
                    <a:ext uri="{9D8B030D-6E8A-4147-A177-3AD203B41FA5}">
                      <a16:colId xmlns:a16="http://schemas.microsoft.com/office/drawing/2014/main" val="2060107169"/>
                    </a:ext>
                  </a:extLst>
                </a:gridCol>
              </a:tblGrid>
              <a:tr h="1287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195976"/>
                  </a:ext>
                </a:extLst>
              </a:tr>
              <a:tr h="3711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178077"/>
                  </a:ext>
                </a:extLst>
              </a:tr>
              <a:tr h="1590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411.710.111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422.454.842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000981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30.701.919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261.189.695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1237,8%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256985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30.701.919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261.189.695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1237,8%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74462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381.008.192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381.008.192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161.265.147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387107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381.008.182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381.008.182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161.265.147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842160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22.743.297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22.743.297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380345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358.264.885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358.264.885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161.265.147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590549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984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59889" y="749675"/>
            <a:ext cx="80135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1188" y="1410726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1188" y="4207928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9A0E4DF-0035-4952-8B37-5328D8C487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348149"/>
              </p:ext>
            </p:extLst>
          </p:nvPr>
        </p:nvGraphicFramePr>
        <p:xfrm>
          <a:off x="548717" y="1754102"/>
          <a:ext cx="8024749" cy="2087651"/>
        </p:xfrm>
        <a:graphic>
          <a:graphicData uri="http://schemas.openxmlformats.org/drawingml/2006/table">
            <a:tbl>
              <a:tblPr/>
              <a:tblGrid>
                <a:gridCol w="287831">
                  <a:extLst>
                    <a:ext uri="{9D8B030D-6E8A-4147-A177-3AD203B41FA5}">
                      <a16:colId xmlns:a16="http://schemas.microsoft.com/office/drawing/2014/main" val="3321407989"/>
                    </a:ext>
                  </a:extLst>
                </a:gridCol>
                <a:gridCol w="3246742">
                  <a:extLst>
                    <a:ext uri="{9D8B030D-6E8A-4147-A177-3AD203B41FA5}">
                      <a16:colId xmlns:a16="http://schemas.microsoft.com/office/drawing/2014/main" val="3128845214"/>
                    </a:ext>
                  </a:extLst>
                </a:gridCol>
                <a:gridCol w="771389">
                  <a:extLst>
                    <a:ext uri="{9D8B030D-6E8A-4147-A177-3AD203B41FA5}">
                      <a16:colId xmlns:a16="http://schemas.microsoft.com/office/drawing/2014/main" val="2132364126"/>
                    </a:ext>
                  </a:extLst>
                </a:gridCol>
                <a:gridCol w="771389">
                  <a:extLst>
                    <a:ext uri="{9D8B030D-6E8A-4147-A177-3AD203B41FA5}">
                      <a16:colId xmlns:a16="http://schemas.microsoft.com/office/drawing/2014/main" val="3297815503"/>
                    </a:ext>
                  </a:extLst>
                </a:gridCol>
                <a:gridCol w="771389">
                  <a:extLst>
                    <a:ext uri="{9D8B030D-6E8A-4147-A177-3AD203B41FA5}">
                      <a16:colId xmlns:a16="http://schemas.microsoft.com/office/drawing/2014/main" val="839331791"/>
                    </a:ext>
                  </a:extLst>
                </a:gridCol>
                <a:gridCol w="771389">
                  <a:extLst>
                    <a:ext uri="{9D8B030D-6E8A-4147-A177-3AD203B41FA5}">
                      <a16:colId xmlns:a16="http://schemas.microsoft.com/office/drawing/2014/main" val="3295934746"/>
                    </a:ext>
                  </a:extLst>
                </a:gridCol>
                <a:gridCol w="702310">
                  <a:extLst>
                    <a:ext uri="{9D8B030D-6E8A-4147-A177-3AD203B41FA5}">
                      <a16:colId xmlns:a16="http://schemas.microsoft.com/office/drawing/2014/main" val="2151561049"/>
                    </a:ext>
                  </a:extLst>
                </a:gridCol>
                <a:gridCol w="702310">
                  <a:extLst>
                    <a:ext uri="{9D8B030D-6E8A-4147-A177-3AD203B41FA5}">
                      <a16:colId xmlns:a16="http://schemas.microsoft.com/office/drawing/2014/main" val="614119923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333291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762577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49.671.985.498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50.038.581.156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366.595.658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16.977.227.396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79539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129.914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69594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94.809.870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81487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4.340.029.994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4.285.178.452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-54.851.542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570.982.034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64243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21.617.924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108089620,0%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108089620,0%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66197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40.982.649.568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453.646.696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12.862.486.510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992966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93.485.159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77208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311.122.106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320.722.106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1.571.769.630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44594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1.457.909.807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1.416.110.311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-41.799.496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394.267.738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69149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1.367.769.607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50512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414492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2999568-CEC8-40ED-BA4A-FF0B3F170F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938389"/>
              </p:ext>
            </p:extLst>
          </p:nvPr>
        </p:nvGraphicFramePr>
        <p:xfrm>
          <a:off x="559889" y="4495960"/>
          <a:ext cx="8013576" cy="1646359"/>
        </p:xfrm>
        <a:graphic>
          <a:graphicData uri="http://schemas.openxmlformats.org/drawingml/2006/table">
            <a:tbl>
              <a:tblPr/>
              <a:tblGrid>
                <a:gridCol w="287431">
                  <a:extLst>
                    <a:ext uri="{9D8B030D-6E8A-4147-A177-3AD203B41FA5}">
                      <a16:colId xmlns:a16="http://schemas.microsoft.com/office/drawing/2014/main" val="2328987128"/>
                    </a:ext>
                  </a:extLst>
                </a:gridCol>
                <a:gridCol w="3242221">
                  <a:extLst>
                    <a:ext uri="{9D8B030D-6E8A-4147-A177-3AD203B41FA5}">
                      <a16:colId xmlns:a16="http://schemas.microsoft.com/office/drawing/2014/main" val="1097183749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853145140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192786926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3860946019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527633659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2124473132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3866244128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05684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524896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6.182.873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6.271.676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10.168.042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01915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57330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87233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07257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328.149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142.877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3354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4.773.813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4.873.823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9.244.732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65033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762.543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7767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194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662059"/>
            <a:ext cx="7972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38152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65BB673-B89F-4D19-A09C-18697BD3C0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267326"/>
              </p:ext>
            </p:extLst>
          </p:nvPr>
        </p:nvGraphicFramePr>
        <p:xfrm>
          <a:off x="544298" y="1992811"/>
          <a:ext cx="7972477" cy="1432304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3277800849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137385221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737691358"/>
                    </a:ext>
                  </a:extLst>
                </a:gridCol>
                <a:gridCol w="2940798">
                  <a:extLst>
                    <a:ext uri="{9D8B030D-6E8A-4147-A177-3AD203B41FA5}">
                      <a16:colId xmlns:a16="http://schemas.microsoft.com/office/drawing/2014/main" val="901523924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812781470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426008243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19073455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192813154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910096201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956399808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43078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834526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228.455.957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02477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34.863.889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44675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34.863.889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55213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34.863.889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70536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193.592.068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27056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193.592.068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611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785169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4292" y="1483887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51F2015-DF18-4FB7-A6AA-9BCDB9FAAF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321348"/>
              </p:ext>
            </p:extLst>
          </p:nvPr>
        </p:nvGraphicFramePr>
        <p:xfrm>
          <a:off x="544294" y="1879544"/>
          <a:ext cx="7972477" cy="1680054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26851773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417974834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78393528"/>
                    </a:ext>
                  </a:extLst>
                </a:gridCol>
                <a:gridCol w="2940798">
                  <a:extLst>
                    <a:ext uri="{9D8B030D-6E8A-4147-A177-3AD203B41FA5}">
                      <a16:colId xmlns:a16="http://schemas.microsoft.com/office/drawing/2014/main" val="82587272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915487667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49033596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3238208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460817752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079468710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2368351589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110550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296033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3041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847089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06492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861717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4488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67822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50115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39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64869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0656" y="13719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97D78CF-81BC-4946-AF3A-9C540DDE63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246308"/>
              </p:ext>
            </p:extLst>
          </p:nvPr>
        </p:nvGraphicFramePr>
        <p:xfrm>
          <a:off x="544289" y="1676022"/>
          <a:ext cx="7972480" cy="4710445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529644927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2142206893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550639896"/>
                    </a:ext>
                  </a:extLst>
                </a:gridCol>
                <a:gridCol w="2969930">
                  <a:extLst>
                    <a:ext uri="{9D8B030D-6E8A-4147-A177-3AD203B41FA5}">
                      <a16:colId xmlns:a16="http://schemas.microsoft.com/office/drawing/2014/main" val="1364766424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1940272425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2702849197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1980228701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1251642951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1818128048"/>
                    </a:ext>
                  </a:extLst>
                </a:gridCol>
                <a:gridCol w="737218">
                  <a:extLst>
                    <a:ext uri="{9D8B030D-6E8A-4147-A177-3AD203B41FA5}">
                      <a16:colId xmlns:a16="http://schemas.microsoft.com/office/drawing/2014/main" val="1235927251"/>
                    </a:ext>
                  </a:extLst>
                </a:gridCol>
              </a:tblGrid>
              <a:tr h="1089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268" marR="5268" marT="5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268" marR="5268" marT="5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33387"/>
                  </a:ext>
                </a:extLst>
              </a:tr>
              <a:tr h="2670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35562"/>
                  </a:ext>
                </a:extLst>
              </a:tr>
              <a:tr h="114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1.037.914.214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970.563.821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-67.350.393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289.889.000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817730"/>
                  </a:ext>
                </a:extLst>
              </a:tr>
              <a:tr h="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161.467.060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-649.213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40.031.472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217544"/>
                  </a:ext>
                </a:extLst>
              </a:tr>
              <a:tr h="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161.467.060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-649.213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40.031.472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478274"/>
                  </a:ext>
                </a:extLst>
              </a:tr>
              <a:tr h="174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4.190.453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4.186.583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-3.870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1.357.285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160733"/>
                  </a:ext>
                </a:extLst>
              </a:tr>
              <a:tr h="174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4.535.372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4.528.935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-6.437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1.508.038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736215"/>
                  </a:ext>
                </a:extLst>
              </a:tr>
              <a:tr h="174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4.186.668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4.164.085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-22.583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1.341.783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814994"/>
                  </a:ext>
                </a:extLst>
              </a:tr>
              <a:tr h="174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4.978.683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4.953.724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-24.959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1.445.096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427820"/>
                  </a:ext>
                </a:extLst>
              </a:tr>
              <a:tr h="174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5.273.201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5.259.016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-14.185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1.536.375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417784"/>
                  </a:ext>
                </a:extLst>
              </a:tr>
              <a:tr h="174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3.952.055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3.931.524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-20.531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1.265.209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970507"/>
                  </a:ext>
                </a:extLst>
              </a:tr>
              <a:tr h="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4.559.682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4.538.038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-21.644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1.429.457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666210"/>
                  </a:ext>
                </a:extLst>
              </a:tr>
              <a:tr h="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5.558.582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5.523.791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-34.791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1.711.709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20690"/>
                  </a:ext>
                </a:extLst>
              </a:tr>
              <a:tr h="174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5.141.688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5.106.208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-35.480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1.889.261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096722"/>
                  </a:ext>
                </a:extLst>
              </a:tr>
              <a:tr h="174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4.912.364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4.874.721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-37.643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1.583.014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874"/>
                  </a:ext>
                </a:extLst>
              </a:tr>
              <a:tr h="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5.342.893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5.321.353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-21.540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1.669.541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794548"/>
                  </a:ext>
                </a:extLst>
              </a:tr>
              <a:tr h="174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4.664.732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4.623.519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-41.213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1.480.865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80888"/>
                  </a:ext>
                </a:extLst>
              </a:tr>
              <a:tr h="174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7.352.877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7.315.498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-37.379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2.185.565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786996"/>
                  </a:ext>
                </a:extLst>
              </a:tr>
              <a:tr h="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4.609.771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4.582.923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-26.848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1.347.494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329353"/>
                  </a:ext>
                </a:extLst>
              </a:tr>
              <a:tr h="174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4.275.399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4.237.621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-37.778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1.289.479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328679"/>
                  </a:ext>
                </a:extLst>
              </a:tr>
              <a:tr h="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2.528.462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2.514.980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-13.482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798.164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352899"/>
                  </a:ext>
                </a:extLst>
              </a:tr>
              <a:tr h="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3.295.240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3.295.240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307083"/>
                  </a:ext>
                </a:extLst>
              </a:tr>
              <a:tr h="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5.895.503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5.895.503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343531"/>
                  </a:ext>
                </a:extLst>
              </a:tr>
              <a:tr h="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4.961.347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4.961.347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830044"/>
                  </a:ext>
                </a:extLst>
              </a:tr>
              <a:tr h="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6.028.604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6.028.604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284.835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283655"/>
                  </a:ext>
                </a:extLst>
              </a:tr>
              <a:tr h="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3.955.188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3.955.188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976.500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134409"/>
                  </a:ext>
                </a:extLst>
              </a:tr>
              <a:tr h="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3.658.614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3.658.614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1.283.690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477731"/>
                  </a:ext>
                </a:extLst>
              </a:tr>
              <a:tr h="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6.064.054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6.064.054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567.130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368723"/>
                  </a:ext>
                </a:extLst>
              </a:tr>
              <a:tr h="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5.072.544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5.072.544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3.454.684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632344"/>
                  </a:ext>
                </a:extLst>
              </a:tr>
              <a:tr h="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9.225.815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9.225.815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059364"/>
                  </a:ext>
                </a:extLst>
              </a:tr>
              <a:tr h="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8.639.199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8.639.199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1.032.688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638785"/>
                  </a:ext>
                </a:extLst>
              </a:tr>
              <a:tr h="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5.587.289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5.587.289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1.935.683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939170"/>
                  </a:ext>
                </a:extLst>
              </a:tr>
              <a:tr h="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3.926.727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3.926.727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528620"/>
                  </a:ext>
                </a:extLst>
              </a:tr>
              <a:tr h="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11.845.617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11.845.617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1.545.640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260822"/>
                  </a:ext>
                </a:extLst>
              </a:tr>
              <a:tr h="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3.222.990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3.222.990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1.039.200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750392"/>
                  </a:ext>
                </a:extLst>
              </a:tr>
              <a:tr h="174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2.037.481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1.788.631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-248.850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394594"/>
                  </a:ext>
                </a:extLst>
              </a:tr>
              <a:tr h="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2.637.179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2.637.179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31.087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014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7195" y="1329313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F5DF6E4-BDEE-4D5C-8D8C-A222AEEF9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409274"/>
              </p:ext>
            </p:extLst>
          </p:nvPr>
        </p:nvGraphicFramePr>
        <p:xfrm>
          <a:off x="544292" y="1672385"/>
          <a:ext cx="7935381" cy="4628924"/>
        </p:xfrm>
        <a:graphic>
          <a:graphicData uri="http://schemas.openxmlformats.org/drawingml/2006/table">
            <a:tbl>
              <a:tblPr/>
              <a:tblGrid>
                <a:gridCol w="262068">
                  <a:extLst>
                    <a:ext uri="{9D8B030D-6E8A-4147-A177-3AD203B41FA5}">
                      <a16:colId xmlns:a16="http://schemas.microsoft.com/office/drawing/2014/main" val="1200362302"/>
                    </a:ext>
                  </a:extLst>
                </a:gridCol>
                <a:gridCol w="262068">
                  <a:extLst>
                    <a:ext uri="{9D8B030D-6E8A-4147-A177-3AD203B41FA5}">
                      <a16:colId xmlns:a16="http://schemas.microsoft.com/office/drawing/2014/main" val="4102332783"/>
                    </a:ext>
                  </a:extLst>
                </a:gridCol>
                <a:gridCol w="262068">
                  <a:extLst>
                    <a:ext uri="{9D8B030D-6E8A-4147-A177-3AD203B41FA5}">
                      <a16:colId xmlns:a16="http://schemas.microsoft.com/office/drawing/2014/main" val="371085971"/>
                    </a:ext>
                  </a:extLst>
                </a:gridCol>
                <a:gridCol w="2956113">
                  <a:extLst>
                    <a:ext uri="{9D8B030D-6E8A-4147-A177-3AD203B41FA5}">
                      <a16:colId xmlns:a16="http://schemas.microsoft.com/office/drawing/2014/main" val="102791439"/>
                    </a:ext>
                  </a:extLst>
                </a:gridCol>
                <a:gridCol w="702338">
                  <a:extLst>
                    <a:ext uri="{9D8B030D-6E8A-4147-A177-3AD203B41FA5}">
                      <a16:colId xmlns:a16="http://schemas.microsoft.com/office/drawing/2014/main" val="600691646"/>
                    </a:ext>
                  </a:extLst>
                </a:gridCol>
                <a:gridCol w="702338">
                  <a:extLst>
                    <a:ext uri="{9D8B030D-6E8A-4147-A177-3AD203B41FA5}">
                      <a16:colId xmlns:a16="http://schemas.microsoft.com/office/drawing/2014/main" val="4135711386"/>
                    </a:ext>
                  </a:extLst>
                </a:gridCol>
                <a:gridCol w="702338">
                  <a:extLst>
                    <a:ext uri="{9D8B030D-6E8A-4147-A177-3AD203B41FA5}">
                      <a16:colId xmlns:a16="http://schemas.microsoft.com/office/drawing/2014/main" val="3476039344"/>
                    </a:ext>
                  </a:extLst>
                </a:gridCol>
                <a:gridCol w="702338">
                  <a:extLst>
                    <a:ext uri="{9D8B030D-6E8A-4147-A177-3AD203B41FA5}">
                      <a16:colId xmlns:a16="http://schemas.microsoft.com/office/drawing/2014/main" val="2816317324"/>
                    </a:ext>
                  </a:extLst>
                </a:gridCol>
                <a:gridCol w="649926">
                  <a:extLst>
                    <a:ext uri="{9D8B030D-6E8A-4147-A177-3AD203B41FA5}">
                      <a16:colId xmlns:a16="http://schemas.microsoft.com/office/drawing/2014/main" val="3831524746"/>
                    </a:ext>
                  </a:extLst>
                </a:gridCol>
                <a:gridCol w="733786">
                  <a:extLst>
                    <a:ext uri="{9D8B030D-6E8A-4147-A177-3AD203B41FA5}">
                      <a16:colId xmlns:a16="http://schemas.microsoft.com/office/drawing/2014/main" val="3644815055"/>
                    </a:ext>
                  </a:extLst>
                </a:gridCol>
              </a:tblGrid>
              <a:tr h="1095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412" marR="5412" marT="5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412" marR="5412" marT="5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689896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082682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809.096.761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-66.701.180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249.857.528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322953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809.096.761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-66.701.180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249.857.528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047062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92.285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92.285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22.878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850367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113.694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113.694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56.413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736022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245.791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245.791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93.650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532168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014181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134.622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134.622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61.205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284820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143.502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679845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454772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163.481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163.481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93.716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460814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117.663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117.663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90.175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356783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78.371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78.371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65.747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919793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92.963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92.963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80.366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238768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40.553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320032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156.163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156.163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754181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38.391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38.391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314566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112.108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112.108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948499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103.569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103.569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67.672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557868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33.725.798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32.520.660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-1.205.138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3.690.377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68048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62.154.907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57.937.039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-4.217.868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11.522.220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814780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43.076.671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40.535.233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-2.541.438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6.375.744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183770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53.695.195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50.063.907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-3.631.288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29.155.545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047167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57.227.453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48.329.099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-8.898.354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10.329.784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009959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60.954.914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50.728.670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-10.226.244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12.691.472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71509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69.159.330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64.962.215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-4.197.115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17.590.900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843701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75.129.735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69.821.682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-5.308.053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24.341.790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1313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81.911.342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78.127.304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-3.784.038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27.451.209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923753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61.228.565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55.950.085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-5.278.480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19.363.514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092172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35.758.423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32.287.711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-3.470.712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14.306.784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712988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35.440.183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33.197.180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-2.243.003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25.514.334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646793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92.999.042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86.011.980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-6.987.062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26.456.952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467800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37.855.958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36.163.360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-1.692.598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5.774.110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85223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23.194.932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21.584.981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-1.609.951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8.109.571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974859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45.493.619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44.083.781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-1.409.838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6.353.128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46204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333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4960" y="742486"/>
            <a:ext cx="80140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4959" y="1387999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6621" y="4240103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4CA85C6-5E75-48FF-9FEC-28B3DC2BEF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959283"/>
              </p:ext>
            </p:extLst>
          </p:nvPr>
        </p:nvGraphicFramePr>
        <p:xfrm>
          <a:off x="563403" y="1701912"/>
          <a:ext cx="8014083" cy="1470899"/>
        </p:xfrm>
        <a:graphic>
          <a:graphicData uri="http://schemas.openxmlformats.org/drawingml/2006/table">
            <a:tbl>
              <a:tblPr/>
              <a:tblGrid>
                <a:gridCol w="275208">
                  <a:extLst>
                    <a:ext uri="{9D8B030D-6E8A-4147-A177-3AD203B41FA5}">
                      <a16:colId xmlns:a16="http://schemas.microsoft.com/office/drawing/2014/main" val="889093663"/>
                    </a:ext>
                  </a:extLst>
                </a:gridCol>
                <a:gridCol w="275208">
                  <a:extLst>
                    <a:ext uri="{9D8B030D-6E8A-4147-A177-3AD203B41FA5}">
                      <a16:colId xmlns:a16="http://schemas.microsoft.com/office/drawing/2014/main" val="4093776369"/>
                    </a:ext>
                  </a:extLst>
                </a:gridCol>
                <a:gridCol w="3104357">
                  <a:extLst>
                    <a:ext uri="{9D8B030D-6E8A-4147-A177-3AD203B41FA5}">
                      <a16:colId xmlns:a16="http://schemas.microsoft.com/office/drawing/2014/main" val="3610729363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83083227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272829224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559677887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116866522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1171774262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3021972625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58013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493613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382.311.708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453371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4.478.627.678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-57.564.899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1.793.451.599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48189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1.461.254.766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056021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40.982.649.568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453.646.696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12.862.486.510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749046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718689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411.710.111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422.454.842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407479"/>
                  </a:ext>
                </a:extLst>
              </a:tr>
              <a:tr h="154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228.455.957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99002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6900D6A-3071-4157-A4B3-4CEBD44E91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243238"/>
              </p:ext>
            </p:extLst>
          </p:nvPr>
        </p:nvGraphicFramePr>
        <p:xfrm>
          <a:off x="563403" y="4618543"/>
          <a:ext cx="8014086" cy="1316523"/>
        </p:xfrm>
        <a:graphic>
          <a:graphicData uri="http://schemas.openxmlformats.org/drawingml/2006/table">
            <a:tbl>
              <a:tblPr/>
              <a:tblGrid>
                <a:gridCol w="275209">
                  <a:extLst>
                    <a:ext uri="{9D8B030D-6E8A-4147-A177-3AD203B41FA5}">
                      <a16:colId xmlns:a16="http://schemas.microsoft.com/office/drawing/2014/main" val="1764047069"/>
                    </a:ext>
                  </a:extLst>
                </a:gridCol>
                <a:gridCol w="275209">
                  <a:extLst>
                    <a:ext uri="{9D8B030D-6E8A-4147-A177-3AD203B41FA5}">
                      <a16:colId xmlns:a16="http://schemas.microsoft.com/office/drawing/2014/main" val="1135919408"/>
                    </a:ext>
                  </a:extLst>
                </a:gridCol>
                <a:gridCol w="3104358">
                  <a:extLst>
                    <a:ext uri="{9D8B030D-6E8A-4147-A177-3AD203B41FA5}">
                      <a16:colId xmlns:a16="http://schemas.microsoft.com/office/drawing/2014/main" val="641392665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994918761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1112134986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210951434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040867401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2255846723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1920963135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426719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48062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4.342.467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4.442.477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100.010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8.923.493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452123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762.543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379392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328.149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-11.207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142.877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892521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279.290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363441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2.042.396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578559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787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9208" y="734166"/>
            <a:ext cx="80752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18862" y="1412776"/>
            <a:ext cx="8085583" cy="3161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FBF3006-258A-47CC-8AC4-44213D33A4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669718"/>
              </p:ext>
            </p:extLst>
          </p:nvPr>
        </p:nvGraphicFramePr>
        <p:xfrm>
          <a:off x="529208" y="1728936"/>
          <a:ext cx="8075236" cy="3402059"/>
        </p:xfrm>
        <a:graphic>
          <a:graphicData uri="http://schemas.openxmlformats.org/drawingml/2006/table">
            <a:tbl>
              <a:tblPr/>
              <a:tblGrid>
                <a:gridCol w="252825">
                  <a:extLst>
                    <a:ext uri="{9D8B030D-6E8A-4147-A177-3AD203B41FA5}">
                      <a16:colId xmlns:a16="http://schemas.microsoft.com/office/drawing/2014/main" val="3474365608"/>
                    </a:ext>
                  </a:extLst>
                </a:gridCol>
                <a:gridCol w="252825">
                  <a:extLst>
                    <a:ext uri="{9D8B030D-6E8A-4147-A177-3AD203B41FA5}">
                      <a16:colId xmlns:a16="http://schemas.microsoft.com/office/drawing/2014/main" val="572385228"/>
                    </a:ext>
                  </a:extLst>
                </a:gridCol>
                <a:gridCol w="252825">
                  <a:extLst>
                    <a:ext uri="{9D8B030D-6E8A-4147-A177-3AD203B41FA5}">
                      <a16:colId xmlns:a16="http://schemas.microsoft.com/office/drawing/2014/main" val="2231808265"/>
                    </a:ext>
                  </a:extLst>
                </a:gridCol>
                <a:gridCol w="2851868">
                  <a:extLst>
                    <a:ext uri="{9D8B030D-6E8A-4147-A177-3AD203B41FA5}">
                      <a16:colId xmlns:a16="http://schemas.microsoft.com/office/drawing/2014/main" val="1952752749"/>
                    </a:ext>
                  </a:extLst>
                </a:gridCol>
                <a:gridCol w="849492">
                  <a:extLst>
                    <a:ext uri="{9D8B030D-6E8A-4147-A177-3AD203B41FA5}">
                      <a16:colId xmlns:a16="http://schemas.microsoft.com/office/drawing/2014/main" val="3247596505"/>
                    </a:ext>
                  </a:extLst>
                </a:gridCol>
                <a:gridCol w="829266">
                  <a:extLst>
                    <a:ext uri="{9D8B030D-6E8A-4147-A177-3AD203B41FA5}">
                      <a16:colId xmlns:a16="http://schemas.microsoft.com/office/drawing/2014/main" val="216082083"/>
                    </a:ext>
                  </a:extLst>
                </a:gridCol>
                <a:gridCol w="750891">
                  <a:extLst>
                    <a:ext uri="{9D8B030D-6E8A-4147-A177-3AD203B41FA5}">
                      <a16:colId xmlns:a16="http://schemas.microsoft.com/office/drawing/2014/main" val="2492919755"/>
                    </a:ext>
                  </a:extLst>
                </a:gridCol>
                <a:gridCol w="811569">
                  <a:extLst>
                    <a:ext uri="{9D8B030D-6E8A-4147-A177-3AD203B41FA5}">
                      <a16:colId xmlns:a16="http://schemas.microsoft.com/office/drawing/2014/main" val="265146152"/>
                    </a:ext>
                  </a:extLst>
                </a:gridCol>
                <a:gridCol w="616894">
                  <a:extLst>
                    <a:ext uri="{9D8B030D-6E8A-4147-A177-3AD203B41FA5}">
                      <a16:colId xmlns:a16="http://schemas.microsoft.com/office/drawing/2014/main" val="2151732875"/>
                    </a:ext>
                  </a:extLst>
                </a:gridCol>
                <a:gridCol w="606781">
                  <a:extLst>
                    <a:ext uri="{9D8B030D-6E8A-4147-A177-3AD203B41FA5}">
                      <a16:colId xmlns:a16="http://schemas.microsoft.com/office/drawing/2014/main" val="3927627167"/>
                    </a:ext>
                  </a:extLst>
                </a:gridCol>
              </a:tblGrid>
              <a:tr h="1482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755291"/>
                  </a:ext>
                </a:extLst>
              </a:tr>
              <a:tr h="3928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549901"/>
                  </a:ext>
                </a:extLst>
              </a:tr>
              <a:tr h="1556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382.311.708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379805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1.169.432.222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1.169.432.222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364.497.150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379694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1.056.690.402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1.056.690.402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331.000.986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858828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3.458.449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3.458.449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101.740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027430"/>
                  </a:ext>
                </a:extLst>
              </a:tr>
              <a:tr h="23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39.231.665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39.231.665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13.156.634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5580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554.526.554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554.526.554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172.102.406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074990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724873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312.127.313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312.127.313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104.508.700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043832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77.689.137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77.689.137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20.346.081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055318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69.169.722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69.169.722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20.785.425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286243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575765"/>
                  </a:ext>
                </a:extLst>
              </a:tr>
              <a:tr h="23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477.542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477.542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862715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63550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33.496.164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234423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33.496.164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579100"/>
                  </a:ext>
                </a:extLst>
              </a:tr>
              <a:tr h="12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17.814.558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35385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17.814.558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632465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16.973.984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363500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3.074.546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3.074.546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379.507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877099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461.067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797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19855"/>
            <a:ext cx="81046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83399"/>
            <a:ext cx="810460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6067349-6D62-441F-8BA7-F253ACC494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114367"/>
              </p:ext>
            </p:extLst>
          </p:nvPr>
        </p:nvGraphicFramePr>
        <p:xfrm>
          <a:off x="539552" y="1726912"/>
          <a:ext cx="8104606" cy="4145956"/>
        </p:xfrm>
        <a:graphic>
          <a:graphicData uri="http://schemas.openxmlformats.org/drawingml/2006/table">
            <a:tbl>
              <a:tblPr/>
              <a:tblGrid>
                <a:gridCol w="242871">
                  <a:extLst>
                    <a:ext uri="{9D8B030D-6E8A-4147-A177-3AD203B41FA5}">
                      <a16:colId xmlns:a16="http://schemas.microsoft.com/office/drawing/2014/main" val="262501508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1402130965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3721048257"/>
                    </a:ext>
                  </a:extLst>
                </a:gridCol>
                <a:gridCol w="2739585">
                  <a:extLst>
                    <a:ext uri="{9D8B030D-6E8A-4147-A177-3AD203B41FA5}">
                      <a16:colId xmlns:a16="http://schemas.microsoft.com/office/drawing/2014/main" val="4208931829"/>
                    </a:ext>
                  </a:extLst>
                </a:gridCol>
                <a:gridCol w="721326">
                  <a:extLst>
                    <a:ext uri="{9D8B030D-6E8A-4147-A177-3AD203B41FA5}">
                      <a16:colId xmlns:a16="http://schemas.microsoft.com/office/drawing/2014/main" val="903130532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2836203022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914872151"/>
                    </a:ext>
                  </a:extLst>
                </a:gridCol>
                <a:gridCol w="786902">
                  <a:extLst>
                    <a:ext uri="{9D8B030D-6E8A-4147-A177-3AD203B41FA5}">
                      <a16:colId xmlns:a16="http://schemas.microsoft.com/office/drawing/2014/main" val="733234906"/>
                    </a:ext>
                  </a:extLst>
                </a:gridCol>
                <a:gridCol w="835476">
                  <a:extLst>
                    <a:ext uri="{9D8B030D-6E8A-4147-A177-3AD203B41FA5}">
                      <a16:colId xmlns:a16="http://schemas.microsoft.com/office/drawing/2014/main" val="4176223769"/>
                    </a:ext>
                  </a:extLst>
                </a:gridCol>
                <a:gridCol w="777188">
                  <a:extLst>
                    <a:ext uri="{9D8B030D-6E8A-4147-A177-3AD203B41FA5}">
                      <a16:colId xmlns:a16="http://schemas.microsoft.com/office/drawing/2014/main" val="3775161304"/>
                    </a:ext>
                  </a:extLst>
                </a:gridCol>
              </a:tblGrid>
              <a:tr h="141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824997"/>
                  </a:ext>
                </a:extLst>
              </a:tr>
              <a:tr h="347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573599"/>
                  </a:ext>
                </a:extLst>
              </a:tr>
              <a:tr h="1489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4.478.627.678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-57.564.899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1.793.451.599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59011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129.904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129.904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18211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94.809.870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89490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109.855.181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109.855.181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40.990.370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57424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51.498.737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51.498.737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20.721.112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09316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10.567.800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10.567.800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4.710.678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6300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47.788.644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47.788.644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15.558.580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62827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53.819.500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61502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53.819.500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80959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12946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09632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2.922.324.339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2.868.122.010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-54.202.329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131.589.523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33398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67.966.909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67.966.909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5.916.239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97222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2.065.443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2.065.443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580.228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123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1.537.823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804365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234.131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234.131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235.999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07024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11.294.342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11.294.342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3.756.388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765780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20.850.730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20.850.730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-2.887.404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63197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492377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8.877.695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8.877.695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62263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10.709.310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10.709.310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03590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7.779.248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7.779.248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2.691.874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985371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445.200.596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445.200.596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264.081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099572"/>
                  </a:ext>
                </a:extLst>
              </a:tr>
              <a:tr h="127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30.587.662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30.587.662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266624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446.614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446.614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264.081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225582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414.166.320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414.166.320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820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127" y="669976"/>
            <a:ext cx="81116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710" y="1338877"/>
            <a:ext cx="8124164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C32FBCD-FF94-4710-9B38-04A6BA7A79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859849"/>
              </p:ext>
            </p:extLst>
          </p:nvPr>
        </p:nvGraphicFramePr>
        <p:xfrm>
          <a:off x="523127" y="1706071"/>
          <a:ext cx="8111692" cy="4376319"/>
        </p:xfrm>
        <a:graphic>
          <a:graphicData uri="http://schemas.openxmlformats.org/drawingml/2006/table">
            <a:tbl>
              <a:tblPr/>
              <a:tblGrid>
                <a:gridCol w="243083">
                  <a:extLst>
                    <a:ext uri="{9D8B030D-6E8A-4147-A177-3AD203B41FA5}">
                      <a16:colId xmlns:a16="http://schemas.microsoft.com/office/drawing/2014/main" val="1958962494"/>
                    </a:ext>
                  </a:extLst>
                </a:gridCol>
                <a:gridCol w="243083">
                  <a:extLst>
                    <a:ext uri="{9D8B030D-6E8A-4147-A177-3AD203B41FA5}">
                      <a16:colId xmlns:a16="http://schemas.microsoft.com/office/drawing/2014/main" val="541242622"/>
                    </a:ext>
                  </a:extLst>
                </a:gridCol>
                <a:gridCol w="243083">
                  <a:extLst>
                    <a:ext uri="{9D8B030D-6E8A-4147-A177-3AD203B41FA5}">
                      <a16:colId xmlns:a16="http://schemas.microsoft.com/office/drawing/2014/main" val="2086785303"/>
                    </a:ext>
                  </a:extLst>
                </a:gridCol>
                <a:gridCol w="2741981">
                  <a:extLst>
                    <a:ext uri="{9D8B030D-6E8A-4147-A177-3AD203B41FA5}">
                      <a16:colId xmlns:a16="http://schemas.microsoft.com/office/drawing/2014/main" val="1162274693"/>
                    </a:ext>
                  </a:extLst>
                </a:gridCol>
                <a:gridCol w="721957">
                  <a:extLst>
                    <a:ext uri="{9D8B030D-6E8A-4147-A177-3AD203B41FA5}">
                      <a16:colId xmlns:a16="http://schemas.microsoft.com/office/drawing/2014/main" val="2057938996"/>
                    </a:ext>
                  </a:extLst>
                </a:gridCol>
                <a:gridCol w="758420">
                  <a:extLst>
                    <a:ext uri="{9D8B030D-6E8A-4147-A177-3AD203B41FA5}">
                      <a16:colId xmlns:a16="http://schemas.microsoft.com/office/drawing/2014/main" val="179034668"/>
                    </a:ext>
                  </a:extLst>
                </a:gridCol>
                <a:gridCol w="758420">
                  <a:extLst>
                    <a:ext uri="{9D8B030D-6E8A-4147-A177-3AD203B41FA5}">
                      <a16:colId xmlns:a16="http://schemas.microsoft.com/office/drawing/2014/main" val="4099573111"/>
                    </a:ext>
                  </a:extLst>
                </a:gridCol>
                <a:gridCol w="787590">
                  <a:extLst>
                    <a:ext uri="{9D8B030D-6E8A-4147-A177-3AD203B41FA5}">
                      <a16:colId xmlns:a16="http://schemas.microsoft.com/office/drawing/2014/main" val="3969991989"/>
                    </a:ext>
                  </a:extLst>
                </a:gridCol>
                <a:gridCol w="836207">
                  <a:extLst>
                    <a:ext uri="{9D8B030D-6E8A-4147-A177-3AD203B41FA5}">
                      <a16:colId xmlns:a16="http://schemas.microsoft.com/office/drawing/2014/main" val="2553841607"/>
                    </a:ext>
                  </a:extLst>
                </a:gridCol>
                <a:gridCol w="777868">
                  <a:extLst>
                    <a:ext uri="{9D8B030D-6E8A-4147-A177-3AD203B41FA5}">
                      <a16:colId xmlns:a16="http://schemas.microsoft.com/office/drawing/2014/main" val="3940261282"/>
                    </a:ext>
                  </a:extLst>
                </a:gridCol>
              </a:tblGrid>
              <a:tr h="1427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464484"/>
                  </a:ext>
                </a:extLst>
              </a:tr>
              <a:tr h="3426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587278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2.409.156.824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2.354.954.495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-54.202.329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125.182.744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837197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322.701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322.701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270.976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398617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1.381.258.785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1.325.674.632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-55.584.153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86.980.573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825691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5.281.722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5.281.722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1.760.576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564248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51.582.716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51.582.716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3.404.459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787758"/>
                  </a:ext>
                </a:extLst>
              </a:tr>
              <a:tr h="228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5.253.176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5.253.176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4.154.476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522896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7.402.521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7.402.521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2.020.566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720517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1.268.003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1.268.003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229.378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267189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6.034.232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6.034.232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1.149.818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274733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-18.166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464676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2.270.103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2.270.103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773.430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106058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282.650.264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282.650.264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06050"/>
                  </a:ext>
                </a:extLst>
              </a:tr>
              <a:tr h="228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4.514.400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4.514.400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2.353.053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369147"/>
                  </a:ext>
                </a:extLst>
              </a:tr>
              <a:tr h="228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12.722.400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12.722.400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5.905.056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121634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10.371.962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10.371.962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3.410.809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579110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6.039.417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6.039.417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1.451.497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607806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2.684.452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2.684.452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894.816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279441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237094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2.539.940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2.539.940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729843"/>
                  </a:ext>
                </a:extLst>
              </a:tr>
              <a:tr h="228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 Bonificación Adicional Zonas Extremas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531.262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18591"/>
                  </a:ext>
                </a:extLst>
              </a:tr>
              <a:tr h="228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9.891.999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98919990,0%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98919990,0%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917521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Agenda Social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626.960.000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626.960.000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294205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226.459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2264590,0%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2264590,0%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567545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226.459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2264590,0%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2264590,0%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56505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21.617.924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108089620,0%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108089620,0%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61728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21.617.924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216179240,0%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216179240,0%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918790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21.617.924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216179240,0%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216179240,0%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920328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764764"/>
                  </a:ext>
                </a:extLst>
              </a:tr>
              <a:tr h="11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198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89FBDD8-7BCC-49EE-91CB-36BEB5F61F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978078"/>
              </p:ext>
            </p:extLst>
          </p:nvPr>
        </p:nvGraphicFramePr>
        <p:xfrm>
          <a:off x="539552" y="1798923"/>
          <a:ext cx="8082683" cy="3456513"/>
        </p:xfrm>
        <a:graphic>
          <a:graphicData uri="http://schemas.openxmlformats.org/drawingml/2006/table">
            <a:tbl>
              <a:tblPr/>
              <a:tblGrid>
                <a:gridCol w="242214">
                  <a:extLst>
                    <a:ext uri="{9D8B030D-6E8A-4147-A177-3AD203B41FA5}">
                      <a16:colId xmlns:a16="http://schemas.microsoft.com/office/drawing/2014/main" val="4087643831"/>
                    </a:ext>
                  </a:extLst>
                </a:gridCol>
                <a:gridCol w="242214">
                  <a:extLst>
                    <a:ext uri="{9D8B030D-6E8A-4147-A177-3AD203B41FA5}">
                      <a16:colId xmlns:a16="http://schemas.microsoft.com/office/drawing/2014/main" val="3470629088"/>
                    </a:ext>
                  </a:extLst>
                </a:gridCol>
                <a:gridCol w="242214">
                  <a:extLst>
                    <a:ext uri="{9D8B030D-6E8A-4147-A177-3AD203B41FA5}">
                      <a16:colId xmlns:a16="http://schemas.microsoft.com/office/drawing/2014/main" val="2635425735"/>
                    </a:ext>
                  </a:extLst>
                </a:gridCol>
                <a:gridCol w="2732174">
                  <a:extLst>
                    <a:ext uri="{9D8B030D-6E8A-4147-A177-3AD203B41FA5}">
                      <a16:colId xmlns:a16="http://schemas.microsoft.com/office/drawing/2014/main" val="3214634911"/>
                    </a:ext>
                  </a:extLst>
                </a:gridCol>
                <a:gridCol w="719375">
                  <a:extLst>
                    <a:ext uri="{9D8B030D-6E8A-4147-A177-3AD203B41FA5}">
                      <a16:colId xmlns:a16="http://schemas.microsoft.com/office/drawing/2014/main" val="3070699620"/>
                    </a:ext>
                  </a:extLst>
                </a:gridCol>
                <a:gridCol w="755708">
                  <a:extLst>
                    <a:ext uri="{9D8B030D-6E8A-4147-A177-3AD203B41FA5}">
                      <a16:colId xmlns:a16="http://schemas.microsoft.com/office/drawing/2014/main" val="1494011990"/>
                    </a:ext>
                  </a:extLst>
                </a:gridCol>
                <a:gridCol w="755708">
                  <a:extLst>
                    <a:ext uri="{9D8B030D-6E8A-4147-A177-3AD203B41FA5}">
                      <a16:colId xmlns:a16="http://schemas.microsoft.com/office/drawing/2014/main" val="3604878211"/>
                    </a:ext>
                  </a:extLst>
                </a:gridCol>
                <a:gridCol w="784774">
                  <a:extLst>
                    <a:ext uri="{9D8B030D-6E8A-4147-A177-3AD203B41FA5}">
                      <a16:colId xmlns:a16="http://schemas.microsoft.com/office/drawing/2014/main" val="840945142"/>
                    </a:ext>
                  </a:extLst>
                </a:gridCol>
                <a:gridCol w="833216">
                  <a:extLst>
                    <a:ext uri="{9D8B030D-6E8A-4147-A177-3AD203B41FA5}">
                      <a16:colId xmlns:a16="http://schemas.microsoft.com/office/drawing/2014/main" val="858650986"/>
                    </a:ext>
                  </a:extLst>
                </a:gridCol>
                <a:gridCol w="775086">
                  <a:extLst>
                    <a:ext uri="{9D8B030D-6E8A-4147-A177-3AD203B41FA5}">
                      <a16:colId xmlns:a16="http://schemas.microsoft.com/office/drawing/2014/main" val="1905790213"/>
                    </a:ext>
                  </a:extLst>
                </a:gridCol>
              </a:tblGrid>
              <a:tr h="142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220791"/>
                  </a:ext>
                </a:extLst>
              </a:tr>
              <a:tr h="342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417483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258.992.488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258.992.488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1.116.987.867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67428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1.112.368.701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11123687010,0%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11123687010,0%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147547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258.992.468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258.992.468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4.619.166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221125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878941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1.070.691.982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1.067.329.412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-3.362.570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428.407.491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888732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102814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987459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1.010.835.499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1.007.472.929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-3.362.570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419.361.491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053060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28.241.380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28.241.380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265036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703640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26.047.859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26.047.859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9.594.000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919038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401.929.320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397.929.320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107.955.652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963021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28.264.254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28.901.684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637.430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8.728.955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058679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145.837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032937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355.856.125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355.856.125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161.265.148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347650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107.508.242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107.508.242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107.623.505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025344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690215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16.509.608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16.509.608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739701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36.395.212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36.395.212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24.194.231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549575"/>
                  </a:ext>
                </a:extLst>
              </a:tr>
              <a:tr h="228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4.929.233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4.929.233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451452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59.856.473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59.856.473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9.046.000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471142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29.525.733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29.525.733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317.047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630265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30.268.228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30.268.228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8.728.953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091717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62.502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957921"/>
                  </a:ext>
                </a:extLst>
              </a:tr>
              <a:tr h="114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844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693294"/>
            <a:ext cx="81107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335683"/>
            <a:ext cx="811075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4ECFC88-D1A4-4061-A594-96830DA319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500873"/>
              </p:ext>
            </p:extLst>
          </p:nvPr>
        </p:nvGraphicFramePr>
        <p:xfrm>
          <a:off x="539550" y="1700808"/>
          <a:ext cx="8110755" cy="3151070"/>
        </p:xfrm>
        <a:graphic>
          <a:graphicData uri="http://schemas.openxmlformats.org/drawingml/2006/table">
            <a:tbl>
              <a:tblPr/>
              <a:tblGrid>
                <a:gridCol w="265231">
                  <a:extLst>
                    <a:ext uri="{9D8B030D-6E8A-4147-A177-3AD203B41FA5}">
                      <a16:colId xmlns:a16="http://schemas.microsoft.com/office/drawing/2014/main" val="1501248392"/>
                    </a:ext>
                  </a:extLst>
                </a:gridCol>
                <a:gridCol w="265231">
                  <a:extLst>
                    <a:ext uri="{9D8B030D-6E8A-4147-A177-3AD203B41FA5}">
                      <a16:colId xmlns:a16="http://schemas.microsoft.com/office/drawing/2014/main" val="2644790204"/>
                    </a:ext>
                  </a:extLst>
                </a:gridCol>
                <a:gridCol w="265231">
                  <a:extLst>
                    <a:ext uri="{9D8B030D-6E8A-4147-A177-3AD203B41FA5}">
                      <a16:colId xmlns:a16="http://schemas.microsoft.com/office/drawing/2014/main" val="4254561874"/>
                    </a:ext>
                  </a:extLst>
                </a:gridCol>
                <a:gridCol w="2991803">
                  <a:extLst>
                    <a:ext uri="{9D8B030D-6E8A-4147-A177-3AD203B41FA5}">
                      <a16:colId xmlns:a16="http://schemas.microsoft.com/office/drawing/2014/main" val="1345040122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2535378703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2197662348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1087868238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2724655263"/>
                    </a:ext>
                  </a:extLst>
                </a:gridCol>
                <a:gridCol w="755907">
                  <a:extLst>
                    <a:ext uri="{9D8B030D-6E8A-4147-A177-3AD203B41FA5}">
                      <a16:colId xmlns:a16="http://schemas.microsoft.com/office/drawing/2014/main" val="4151554294"/>
                    </a:ext>
                  </a:extLst>
                </a:gridCol>
                <a:gridCol w="724080">
                  <a:extLst>
                    <a:ext uri="{9D8B030D-6E8A-4147-A177-3AD203B41FA5}">
                      <a16:colId xmlns:a16="http://schemas.microsoft.com/office/drawing/2014/main" val="89023140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27673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177221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4.342.467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4.442.477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8.923.493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0470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88499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33079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38176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91911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1436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18457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8639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84937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24087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67821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79026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4.322.569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4.422.579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8.908.722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44955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3.961.159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3.961.159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8.217.590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3185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361.400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461.410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691.132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152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8312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059364"/>
                  </a:ext>
                </a:extLst>
              </a:tr>
              <a:tr h="131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97458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03970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12255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8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4837" y="672716"/>
            <a:ext cx="809584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7" y="1263810"/>
            <a:ext cx="8117366" cy="4137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D818D72-FC22-4A34-A839-9FF9B2EC54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538662"/>
              </p:ext>
            </p:extLst>
          </p:nvPr>
        </p:nvGraphicFramePr>
        <p:xfrm>
          <a:off x="534836" y="1677512"/>
          <a:ext cx="8095847" cy="4057971"/>
        </p:xfrm>
        <a:graphic>
          <a:graphicData uri="http://schemas.openxmlformats.org/drawingml/2006/table">
            <a:tbl>
              <a:tblPr/>
              <a:tblGrid>
                <a:gridCol w="261241">
                  <a:extLst>
                    <a:ext uri="{9D8B030D-6E8A-4147-A177-3AD203B41FA5}">
                      <a16:colId xmlns:a16="http://schemas.microsoft.com/office/drawing/2014/main" val="4118244943"/>
                    </a:ext>
                  </a:extLst>
                </a:gridCol>
                <a:gridCol w="261241">
                  <a:extLst>
                    <a:ext uri="{9D8B030D-6E8A-4147-A177-3AD203B41FA5}">
                      <a16:colId xmlns:a16="http://schemas.microsoft.com/office/drawing/2014/main" val="1203206157"/>
                    </a:ext>
                  </a:extLst>
                </a:gridCol>
                <a:gridCol w="261241">
                  <a:extLst>
                    <a:ext uri="{9D8B030D-6E8A-4147-A177-3AD203B41FA5}">
                      <a16:colId xmlns:a16="http://schemas.microsoft.com/office/drawing/2014/main" val="1398162329"/>
                    </a:ext>
                  </a:extLst>
                </a:gridCol>
                <a:gridCol w="2946793">
                  <a:extLst>
                    <a:ext uri="{9D8B030D-6E8A-4147-A177-3AD203B41FA5}">
                      <a16:colId xmlns:a16="http://schemas.microsoft.com/office/drawing/2014/main" val="1969933967"/>
                    </a:ext>
                  </a:extLst>
                </a:gridCol>
                <a:gridCol w="807233">
                  <a:extLst>
                    <a:ext uri="{9D8B030D-6E8A-4147-A177-3AD203B41FA5}">
                      <a16:colId xmlns:a16="http://schemas.microsoft.com/office/drawing/2014/main" val="4218144189"/>
                    </a:ext>
                  </a:extLst>
                </a:gridCol>
                <a:gridCol w="700125">
                  <a:extLst>
                    <a:ext uri="{9D8B030D-6E8A-4147-A177-3AD203B41FA5}">
                      <a16:colId xmlns:a16="http://schemas.microsoft.com/office/drawing/2014/main" val="1820252577"/>
                    </a:ext>
                  </a:extLst>
                </a:gridCol>
                <a:gridCol w="700125">
                  <a:extLst>
                    <a:ext uri="{9D8B030D-6E8A-4147-A177-3AD203B41FA5}">
                      <a16:colId xmlns:a16="http://schemas.microsoft.com/office/drawing/2014/main" val="1557494064"/>
                    </a:ext>
                  </a:extLst>
                </a:gridCol>
                <a:gridCol w="700125">
                  <a:extLst>
                    <a:ext uri="{9D8B030D-6E8A-4147-A177-3AD203B41FA5}">
                      <a16:colId xmlns:a16="http://schemas.microsoft.com/office/drawing/2014/main" val="325633565"/>
                    </a:ext>
                  </a:extLst>
                </a:gridCol>
                <a:gridCol w="744536">
                  <a:extLst>
                    <a:ext uri="{9D8B030D-6E8A-4147-A177-3AD203B41FA5}">
                      <a16:colId xmlns:a16="http://schemas.microsoft.com/office/drawing/2014/main" val="4158399500"/>
                    </a:ext>
                  </a:extLst>
                </a:gridCol>
                <a:gridCol w="713187">
                  <a:extLst>
                    <a:ext uri="{9D8B030D-6E8A-4147-A177-3AD203B41FA5}">
                      <a16:colId xmlns:a16="http://schemas.microsoft.com/office/drawing/2014/main" val="1603884423"/>
                    </a:ext>
                  </a:extLst>
                </a:gridCol>
              </a:tblGrid>
              <a:tr h="122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71407"/>
                  </a:ext>
                </a:extLst>
              </a:tr>
              <a:tr h="3744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654913"/>
                  </a:ext>
                </a:extLst>
              </a:tr>
              <a:tr h="1604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1.461.254.766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44805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93.485.159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59819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120.897.308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120.900.723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49.196.068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10094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114.488.061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114.488.061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46.876.414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051696"/>
                  </a:ext>
                </a:extLst>
              </a:tr>
              <a:tr h="175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1.444.358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3594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378.306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378.306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567481"/>
                  </a:ext>
                </a:extLst>
              </a:tr>
              <a:tr h="160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3748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17974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176.240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57764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124.652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128.067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124.652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63828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37.684.917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37.684.917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17.417.096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40978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15.671.383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15.671.383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9.555.170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12024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4.433.883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4.433.883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721.923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57785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145.749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85699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50212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70.924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87201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108.362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509373"/>
                  </a:ext>
                </a:extLst>
              </a:tr>
              <a:tr h="129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100.565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60358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118.825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17541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423.570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12534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2.399.149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25366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389.756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70287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10609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329.941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329.941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217.939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87659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2.246.435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31179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918.729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40523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3.885.680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3.885.680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8499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888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4599</TotalTime>
  <Words>8138</Words>
  <Application>Microsoft Office PowerPoint</Application>
  <PresentationFormat>Presentación en pantalla (4:3)</PresentationFormat>
  <Paragraphs>4422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Arial</vt:lpstr>
      <vt:lpstr>Calibri</vt:lpstr>
      <vt:lpstr>2_Tema de Office</vt:lpstr>
      <vt:lpstr>Presentación de PowerPoint</vt:lpstr>
      <vt:lpstr>EJECUCIÓN ACUMULADA DE GASTOS A ABRIL DE 2020  PARTIDA 50 TESORO PÚBLICO</vt:lpstr>
      <vt:lpstr>EJECUCIÓN ACUMULADA DE GASTOS A ABRIL DE 2020  PARTIDA 50 RESUMEN POR CAPÍTULOS</vt:lpstr>
      <vt:lpstr>EJECUCIÓN ACUMULADA DE GASTOS A ABRIL DE 2020  PARTIDA 50. CAPÍTULO 01. PROGRAMA 02:  SUBSIDIOS</vt:lpstr>
      <vt:lpstr>EJECUCIÓN ACUMULADA DE GASTOS A ABRIL DE 2020  PARTIDA 50. CAPÍTULO 01. PROGRAMA 03:  OPERACIONES COMPLEMENTARIAS</vt:lpstr>
      <vt:lpstr>EJECUCIÓN ACUMULADA DE GASTOS A ABRIL DE 2020  PARTIDA 50. CAPÍTULO 01. PROGRAMA 03:  OPERACIONES COMPLEMENTARIAS</vt:lpstr>
      <vt:lpstr>EJECUCIÓN ACUMULADA DE GASTOS A ABRIL DE 2020  PARTIDA 50. CAPÍTULO 01. PROGRAMA 03:  OPERACIONES COMPLEMENTARIAS</vt:lpstr>
      <vt:lpstr>EJECUCIÓN ACUMULADA DE GASTOS A ABRIL DE 2020  PARTIDA 50. CAPÍTULO 01. PROGRAMA 03:  OPERACIONES COMPLEMENTARIAS</vt:lpstr>
      <vt:lpstr>EJECUCIÓN ACUMULADA DE GASTOS A ABRIL DE 2020  PARTIDA 50. CAPÍTULO 01. PROGRAMA 04:  SERVICIO DE LA DEUDA PÚBLICA</vt:lpstr>
      <vt:lpstr>EJECUCIÓN ACUMULADA DE GASTOS A ABRIL DE 2020  PARTIDA 50. CAPÍTULO 01. PROGRAMA 04:  SERVICIO DE LA DEUDA PÚBLICA</vt:lpstr>
      <vt:lpstr>EJECUCIÓN ACUMULADA DE GASTOS A ABRIL DE 2020  PARTIDA 50. CAPÍTULO 01. PROGRAMA 04:  SERVICIO DE LA DEUDA PÚBLICA</vt:lpstr>
      <vt:lpstr>EJECUCIÓN ACUMULADA DE GASTOS A ABRIL DE 2020  PARTIDA 50. CAPÍTULO 01. PROGRAMA 04:  SERVICIO DE LA DEUDA PÚBLICA</vt:lpstr>
      <vt:lpstr>EJECUCIÓN ACUMULADA DE GASTOS A ABRIL DE 2020  PARTIDA 50. CAPÍTULO 01. PROGRAMA 05:  APORTE FISCAL LIBRE</vt:lpstr>
      <vt:lpstr>EJECUCIÓN ACUMULADA DE GASTOS A ABRIL DE 2020  PARTIDA 50. CAPÍTULO 01. PROGRAMA 05:  APORTE FISCAL LIBRE</vt:lpstr>
      <vt:lpstr>EJECUCIÓN ACUMULADA DE GASTOS A ABRIL DE 2020  PARTIDA 50. CAPÍTULO 01. PROGRAMA 05:  APORTE FISCAL LIBRE</vt:lpstr>
      <vt:lpstr>EJECUCIÓN ACUMULADA DE GASTOS A ABRIL DE 2020  PARTIDA 50. CAPÍTULO 01. PROGRAMA 06:  FONDO DE RESERVA DE PENSIONES</vt:lpstr>
      <vt:lpstr>EJECUCIÓN ACUMULADA DE GASTOS A ABRIL DE 2020  PARTIDA 50. CAPÍTULO 01. PROGRAMA 07:  FONDO DE ESTABILIZACIÓN ECONÓMICA Y SOCIAL</vt:lpstr>
      <vt:lpstr>EJECUCIÓN ACUMULADA DE GASTOS A ABRIL DE 2020  PARTIDA 50. CAPÍTULO 01. PROGRAMA 08:  FONDO PARA LA EDUCACIÓN</vt:lpstr>
      <vt:lpstr>EJECUCIÓN ACUMULADA DE GASTOS A ABRIL DE 2020  PARTIDA 50. CAPÍTULO 01. PROGRAMA 09:  FONDO DE APOYO REGIONAL</vt:lpstr>
      <vt:lpstr>EJECUCIÓN ACUMULADA DE GASTOS A ABRIL DE 2020  PARTIDA 50. CAPÍTULO 01. PROGRAMA 10:  FONDO PARA DIAGNÓSTICOS Y TRATAMIENTOS DE ALTO COSTO</vt:lpstr>
      <vt:lpstr>EJECUCIÓN ACUMULADA DE GASTOS A ABRIL DE 2020  PARTIDA 50. CAPÍTULO 01. PROGRAMA 12:  FONDO DE CONTINGENCIA ESTRATÉGICO</vt:lpstr>
      <vt:lpstr>EJECUCIÓN ACUMULADA DE GASTOS A ABRIL DE 2020  PARTIDA 50. CAPÍTULO 01. PROGRAMA 13:  FINANCIAMIENTO GOBIERNOS REGIONALES </vt:lpstr>
      <vt:lpstr>EJECUCIÓN ACUMULADA DE GASTOS A ABRIL DE 2020  PARTIDA 50. CAPÍTULO 01. PROGRAMA 13:  FINANCIAMIENTO GOBIERNOS REGIONALES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333</cp:revision>
  <cp:lastPrinted>2019-10-22T12:56:39Z</cp:lastPrinted>
  <dcterms:created xsi:type="dcterms:W3CDTF">2016-06-23T13:38:47Z</dcterms:created>
  <dcterms:modified xsi:type="dcterms:W3CDTF">2020-07-13T02:37:31Z</dcterms:modified>
</cp:coreProperties>
</file>