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7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74E-4E19-90E0-036F2E5437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74E-4E19-90E0-036F2E54377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74E-4E19-90E0-036F2E54377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74E-4E19-90E0-036F2E54377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74E-4E19-90E0-036F2E54377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D74E-4E19-90E0-036F2E543773}"/>
              </c:ext>
            </c:extLst>
          </c:dPt>
          <c:dLbls>
            <c:dLbl>
              <c:idx val="3"/>
              <c:layout>
                <c:manualLayout>
                  <c:x val="-3.1081742535487029E-2"/>
                  <c:y val="1.467868700878409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4E-4E19-90E0-036F2E54377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29'!$C$59:$C$64</c:f>
              <c:strCache>
                <c:ptCount val="6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Transferencias de Capital</c:v>
                </c:pt>
                <c:pt idx="5">
                  <c:v>Otros</c:v>
                </c:pt>
              </c:strCache>
            </c:strRef>
          </c:cat>
          <c:val>
            <c:numRef>
              <c:f>'Partida 29'!$D$59:$D$64</c:f>
              <c:numCache>
                <c:formatCode>#,##0</c:formatCode>
                <c:ptCount val="6"/>
                <c:pt idx="0">
                  <c:v>59647468</c:v>
                </c:pt>
                <c:pt idx="1">
                  <c:v>22898160</c:v>
                </c:pt>
                <c:pt idx="2">
                  <c:v>100084943</c:v>
                </c:pt>
                <c:pt idx="3">
                  <c:v>4527393</c:v>
                </c:pt>
                <c:pt idx="4">
                  <c:v>6911078</c:v>
                </c:pt>
                <c:pt idx="5">
                  <c:v>6549451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74E-4E19-90E0-036F2E5437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6327522067871598"/>
          <c:w val="0.97600337209504462"/>
          <c:h val="0.115044562519116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(en millones de $)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29'!$I$61:$I$66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29'!$J$61:$J$66</c:f>
              <c:numCache>
                <c:formatCode>#,##0</c:formatCode>
                <c:ptCount val="6"/>
                <c:pt idx="0">
                  <c:v>86092600000</c:v>
                </c:pt>
                <c:pt idx="1">
                  <c:v>42126011000</c:v>
                </c:pt>
                <c:pt idx="2">
                  <c:v>2104377000</c:v>
                </c:pt>
                <c:pt idx="3">
                  <c:v>57514894000</c:v>
                </c:pt>
                <c:pt idx="4">
                  <c:v>7003102000</c:v>
                </c:pt>
                <c:pt idx="5">
                  <c:v>5777509000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F5-4D98-9C55-8D8AEBDE902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2018 - 2019 - 2020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29'!$D$20:$O$20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0.18886700218827912</c:v>
                </c:pt>
                <c:pt idx="2">
                  <c:v>0.26685721697225184</c:v>
                </c:pt>
                <c:pt idx="3">
                  <c:v>0.31161146679225926</c:v>
                </c:pt>
                <c:pt idx="4">
                  <c:v>0.35443090023315321</c:v>
                </c:pt>
                <c:pt idx="5">
                  <c:v>0.41461100354722663</c:v>
                </c:pt>
                <c:pt idx="6">
                  <c:v>0.48257336777887005</c:v>
                </c:pt>
                <c:pt idx="7">
                  <c:v>0.55631921262213024</c:v>
                </c:pt>
                <c:pt idx="8">
                  <c:v>0.62140760639053516</c:v>
                </c:pt>
                <c:pt idx="9">
                  <c:v>0.6767762912300036</c:v>
                </c:pt>
                <c:pt idx="10">
                  <c:v>0.68597713979397645</c:v>
                </c:pt>
                <c:pt idx="11">
                  <c:v>0.87045696073867651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EF0-4F96-8379-F1C9424C96B5}"/>
            </c:ext>
          </c:extLst>
        </c:ser>
        <c:ser>
          <c:idx val="1"/>
          <c:order val="1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EF0-4F96-8379-F1C9424C96B5}"/>
            </c:ext>
          </c:extLst>
        </c:ser>
        <c:ser>
          <c:idx val="0"/>
          <c:order val="2"/>
          <c:tx>
            <c:strRef>
              <c:f>'Partida 29'!$C$22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F0-4F96-8379-F1C9424C96B5}"/>
                </c:ext>
              </c:extLst>
            </c:dLbl>
            <c:dLbl>
              <c:idx val="1"/>
              <c:layout>
                <c:manualLayout>
                  <c:x val="-3.3140007922288509E-2"/>
                  <c:y val="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EF0-4F96-8379-F1C9424C96B5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EF0-4F96-8379-F1C9424C96B5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EF0-4F96-8379-F1C9424C96B5}"/>
                </c:ext>
              </c:extLst>
            </c:dLbl>
            <c:dLbl>
              <c:idx val="4"/>
              <c:layout>
                <c:manualLayout>
                  <c:x val="-4.1977343368232188E-2"/>
                  <c:y val="-3.6281173955944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EF0-4F96-8379-F1C9424C96B5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F0-4F96-8379-F1C9424C96B5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EF0-4F96-8379-F1C9424C96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29'!$D$22:$G$22</c:f>
              <c:numCache>
                <c:formatCode>0.0%</c:formatCode>
                <c:ptCount val="4"/>
                <c:pt idx="0">
                  <c:v>6.9646111836758742E-2</c:v>
                </c:pt>
                <c:pt idx="1">
                  <c:v>0.12947667292067636</c:v>
                </c:pt>
                <c:pt idx="2">
                  <c:v>0.26610432265078637</c:v>
                </c:pt>
                <c:pt idx="3">
                  <c:v>0.34287570144968599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EF0-4F96-8379-F1C9424C96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2018 - 2019 - 2020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29'!$D$26:$O$26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0.14505698165365052</c:v>
                </c:pt>
                <c:pt idx="2">
                  <c:v>8.8604078901845046E-2</c:v>
                </c:pt>
                <c:pt idx="3">
                  <c:v>4.4754249820007426E-2</c:v>
                </c:pt>
                <c:pt idx="4">
                  <c:v>4.2819433440893936E-2</c:v>
                </c:pt>
                <c:pt idx="5">
                  <c:v>6.0180103314073426E-2</c:v>
                </c:pt>
                <c:pt idx="6">
                  <c:v>6.3270469741996321E-2</c:v>
                </c:pt>
                <c:pt idx="7">
                  <c:v>7.4896338242674831E-2</c:v>
                </c:pt>
                <c:pt idx="8">
                  <c:v>6.5088393768404904E-2</c:v>
                </c:pt>
                <c:pt idx="9">
                  <c:v>5.5588053017038577E-2</c:v>
                </c:pt>
                <c:pt idx="10">
                  <c:v>5.6573669043716475E-2</c:v>
                </c:pt>
                <c:pt idx="11">
                  <c:v>0.17549840841677414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98-4B5C-9AB4-221B5FB293CB}"/>
            </c:ext>
          </c:extLst>
        </c:ser>
        <c:ser>
          <c:idx val="1"/>
          <c:order val="1"/>
          <c:tx>
            <c:strRef>
              <c:f>'Partida 29'!$C$27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29'!$D$27:$O$27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  <c:pt idx="8">
                  <c:v>6.014651930510749E-2</c:v>
                </c:pt>
                <c:pt idx="9">
                  <c:v>4.9851262513173289E-2</c:v>
                </c:pt>
                <c:pt idx="10">
                  <c:v>7.318275867085236E-2</c:v>
                </c:pt>
                <c:pt idx="11">
                  <c:v>0.16684786670763763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98-4B5C-9AB4-221B5FB293CB}"/>
            </c:ext>
          </c:extLst>
        </c:ser>
        <c:ser>
          <c:idx val="0"/>
          <c:order val="2"/>
          <c:tx>
            <c:strRef>
              <c:f>'Partida 29'!$C$28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98-4B5C-9AB4-221B5FB293CB}"/>
                </c:ext>
              </c:extLst>
            </c:dLbl>
            <c:dLbl>
              <c:idx val="1"/>
              <c:layout>
                <c:manualLayout>
                  <c:x val="1.5361267654630209E-2"/>
                  <c:y val="-7.25880201188836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98-4B5C-9AB4-221B5FB293CB}"/>
                </c:ext>
              </c:extLst>
            </c:dLbl>
            <c:dLbl>
              <c:idx val="2"/>
              <c:layout>
                <c:manualLayout>
                  <c:x val="1.546302094204411E-2"/>
                  <c:y val="3.6294010059441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98-4B5C-9AB4-221B5FB293CB}"/>
                </c:ext>
              </c:extLst>
            </c:dLbl>
            <c:dLbl>
              <c:idx val="3"/>
              <c:layout>
                <c:manualLayout>
                  <c:x val="8.8360119668823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98-4B5C-9AB4-221B5FB293CB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98-4B5C-9AB4-221B5FB293CB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A98-4B5C-9AB4-221B5FB293CB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A98-4B5C-9AB4-221B5FB293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29'!$D$28:$G$28</c:f>
              <c:numCache>
                <c:formatCode>0.0%</c:formatCode>
                <c:ptCount val="4"/>
                <c:pt idx="0">
                  <c:v>6.9646111836758742E-2</c:v>
                </c:pt>
                <c:pt idx="1">
                  <c:v>5.983056108391762E-2</c:v>
                </c:pt>
                <c:pt idx="2">
                  <c:v>0.13887111053917356</c:v>
                </c:pt>
                <c:pt idx="3">
                  <c:v>7.3672238767404891E-2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A98-4B5C-9AB4-221B5FB293C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696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6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5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25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5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1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10078" y="1988840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ABRIL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856" y="710917"/>
            <a:ext cx="8135944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856" y="1533500"/>
            <a:ext cx="8053591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FB45834-187C-4339-BDB3-D055B13051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469842"/>
              </p:ext>
            </p:extLst>
          </p:nvPr>
        </p:nvGraphicFramePr>
        <p:xfrm>
          <a:off x="550856" y="1891648"/>
          <a:ext cx="8135944" cy="2632613"/>
        </p:xfrm>
        <a:graphic>
          <a:graphicData uri="http://schemas.openxmlformats.org/drawingml/2006/table">
            <a:tbl>
              <a:tblPr/>
              <a:tblGrid>
                <a:gridCol w="272653">
                  <a:extLst>
                    <a:ext uri="{9D8B030D-6E8A-4147-A177-3AD203B41FA5}">
                      <a16:colId xmlns:a16="http://schemas.microsoft.com/office/drawing/2014/main" val="2546487027"/>
                    </a:ext>
                  </a:extLst>
                </a:gridCol>
                <a:gridCol w="272653">
                  <a:extLst>
                    <a:ext uri="{9D8B030D-6E8A-4147-A177-3AD203B41FA5}">
                      <a16:colId xmlns:a16="http://schemas.microsoft.com/office/drawing/2014/main" val="1521332621"/>
                    </a:ext>
                  </a:extLst>
                </a:gridCol>
                <a:gridCol w="272653">
                  <a:extLst>
                    <a:ext uri="{9D8B030D-6E8A-4147-A177-3AD203B41FA5}">
                      <a16:colId xmlns:a16="http://schemas.microsoft.com/office/drawing/2014/main" val="1565161340"/>
                    </a:ext>
                  </a:extLst>
                </a:gridCol>
                <a:gridCol w="3075517">
                  <a:extLst>
                    <a:ext uri="{9D8B030D-6E8A-4147-A177-3AD203B41FA5}">
                      <a16:colId xmlns:a16="http://schemas.microsoft.com/office/drawing/2014/main" val="364863596"/>
                    </a:ext>
                  </a:extLst>
                </a:gridCol>
                <a:gridCol w="730708">
                  <a:extLst>
                    <a:ext uri="{9D8B030D-6E8A-4147-A177-3AD203B41FA5}">
                      <a16:colId xmlns:a16="http://schemas.microsoft.com/office/drawing/2014/main" val="889613405"/>
                    </a:ext>
                  </a:extLst>
                </a:gridCol>
                <a:gridCol w="730708">
                  <a:extLst>
                    <a:ext uri="{9D8B030D-6E8A-4147-A177-3AD203B41FA5}">
                      <a16:colId xmlns:a16="http://schemas.microsoft.com/office/drawing/2014/main" val="283085005"/>
                    </a:ext>
                  </a:extLst>
                </a:gridCol>
                <a:gridCol w="730708">
                  <a:extLst>
                    <a:ext uri="{9D8B030D-6E8A-4147-A177-3AD203B41FA5}">
                      <a16:colId xmlns:a16="http://schemas.microsoft.com/office/drawing/2014/main" val="3443151192"/>
                    </a:ext>
                  </a:extLst>
                </a:gridCol>
                <a:gridCol w="730708">
                  <a:extLst>
                    <a:ext uri="{9D8B030D-6E8A-4147-A177-3AD203B41FA5}">
                      <a16:colId xmlns:a16="http://schemas.microsoft.com/office/drawing/2014/main" val="2587324065"/>
                    </a:ext>
                  </a:extLst>
                </a:gridCol>
                <a:gridCol w="665271">
                  <a:extLst>
                    <a:ext uri="{9D8B030D-6E8A-4147-A177-3AD203B41FA5}">
                      <a16:colId xmlns:a16="http://schemas.microsoft.com/office/drawing/2014/main" val="1779540295"/>
                    </a:ext>
                  </a:extLst>
                </a:gridCol>
                <a:gridCol w="654365">
                  <a:extLst>
                    <a:ext uri="{9D8B030D-6E8A-4147-A177-3AD203B41FA5}">
                      <a16:colId xmlns:a16="http://schemas.microsoft.com/office/drawing/2014/main" val="144128396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71023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06657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2.041.368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-63.009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364.895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5237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1.201.803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1.189.120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-12.683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343.576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0691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759.234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682.559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3262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7293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9090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Ministerio de Relaciones Exteriores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5953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6773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977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93.440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201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5220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5874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6887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69.318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4099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4688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0772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39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733" y="697204"/>
            <a:ext cx="8101451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28733" y="1527110"/>
            <a:ext cx="811637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30B8C41-B900-4A67-B6F3-AA3E18FF55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000370"/>
              </p:ext>
            </p:extLst>
          </p:nvPr>
        </p:nvGraphicFramePr>
        <p:xfrm>
          <a:off x="545909" y="1892235"/>
          <a:ext cx="8069358" cy="4190801"/>
        </p:xfrm>
        <a:graphic>
          <a:graphicData uri="http://schemas.openxmlformats.org/drawingml/2006/table">
            <a:tbl>
              <a:tblPr/>
              <a:tblGrid>
                <a:gridCol w="270421">
                  <a:extLst>
                    <a:ext uri="{9D8B030D-6E8A-4147-A177-3AD203B41FA5}">
                      <a16:colId xmlns:a16="http://schemas.microsoft.com/office/drawing/2014/main" val="697780906"/>
                    </a:ext>
                  </a:extLst>
                </a:gridCol>
                <a:gridCol w="270421">
                  <a:extLst>
                    <a:ext uri="{9D8B030D-6E8A-4147-A177-3AD203B41FA5}">
                      <a16:colId xmlns:a16="http://schemas.microsoft.com/office/drawing/2014/main" val="1868725031"/>
                    </a:ext>
                  </a:extLst>
                </a:gridCol>
                <a:gridCol w="270421">
                  <a:extLst>
                    <a:ext uri="{9D8B030D-6E8A-4147-A177-3AD203B41FA5}">
                      <a16:colId xmlns:a16="http://schemas.microsoft.com/office/drawing/2014/main" val="4200842852"/>
                    </a:ext>
                  </a:extLst>
                </a:gridCol>
                <a:gridCol w="3050346">
                  <a:extLst>
                    <a:ext uri="{9D8B030D-6E8A-4147-A177-3AD203B41FA5}">
                      <a16:colId xmlns:a16="http://schemas.microsoft.com/office/drawing/2014/main" val="915778016"/>
                    </a:ext>
                  </a:extLst>
                </a:gridCol>
                <a:gridCol w="724728">
                  <a:extLst>
                    <a:ext uri="{9D8B030D-6E8A-4147-A177-3AD203B41FA5}">
                      <a16:colId xmlns:a16="http://schemas.microsoft.com/office/drawing/2014/main" val="54390104"/>
                    </a:ext>
                  </a:extLst>
                </a:gridCol>
                <a:gridCol w="724728">
                  <a:extLst>
                    <a:ext uri="{9D8B030D-6E8A-4147-A177-3AD203B41FA5}">
                      <a16:colId xmlns:a16="http://schemas.microsoft.com/office/drawing/2014/main" val="3836470697"/>
                    </a:ext>
                  </a:extLst>
                </a:gridCol>
                <a:gridCol w="724728">
                  <a:extLst>
                    <a:ext uri="{9D8B030D-6E8A-4147-A177-3AD203B41FA5}">
                      <a16:colId xmlns:a16="http://schemas.microsoft.com/office/drawing/2014/main" val="2597561953"/>
                    </a:ext>
                  </a:extLst>
                </a:gridCol>
                <a:gridCol w="724728">
                  <a:extLst>
                    <a:ext uri="{9D8B030D-6E8A-4147-A177-3AD203B41FA5}">
                      <a16:colId xmlns:a16="http://schemas.microsoft.com/office/drawing/2014/main" val="3338785285"/>
                    </a:ext>
                  </a:extLst>
                </a:gridCol>
                <a:gridCol w="659827">
                  <a:extLst>
                    <a:ext uri="{9D8B030D-6E8A-4147-A177-3AD203B41FA5}">
                      <a16:colId xmlns:a16="http://schemas.microsoft.com/office/drawing/2014/main" val="2705979781"/>
                    </a:ext>
                  </a:extLst>
                </a:gridCol>
                <a:gridCol w="649010">
                  <a:extLst>
                    <a:ext uri="{9D8B030D-6E8A-4147-A177-3AD203B41FA5}">
                      <a16:colId xmlns:a16="http://schemas.microsoft.com/office/drawing/2014/main" val="95726381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38024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9377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57.514.894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55.672.817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-1.842.077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14.968.355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2984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27.936.140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27.815.320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-120.820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9.282.302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7669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8.835.947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8.616.172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-219.775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1.913.942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50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8005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1930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9.241.985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9.241.985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2.112.661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3288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3.825.159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3.875.159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1.527.661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9427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1.741.442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1.791.442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881.935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1804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5857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1.832.851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1.832.851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610.950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4749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0913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5.323.454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5.273.454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551.073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2525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2.827.529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2.777.529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331.005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495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4396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394.770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394.770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1991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569.925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569.925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0585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920.735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920.735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3115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484.477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2784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9607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46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7578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3437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2.684.874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1.879.412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-805.462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194.351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6046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6104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2.361.516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1.653.061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-708.455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187.271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8535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4612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110.692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639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-27.702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599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47140"/>
            <a:ext cx="803733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D60379A-1629-4E01-8B3F-734B047F41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402188"/>
              </p:ext>
            </p:extLst>
          </p:nvPr>
        </p:nvGraphicFramePr>
        <p:xfrm>
          <a:off x="567108" y="2069899"/>
          <a:ext cx="8037339" cy="2198477"/>
        </p:xfrm>
        <a:graphic>
          <a:graphicData uri="http://schemas.openxmlformats.org/drawingml/2006/table">
            <a:tbl>
              <a:tblPr/>
              <a:tblGrid>
                <a:gridCol w="269348">
                  <a:extLst>
                    <a:ext uri="{9D8B030D-6E8A-4147-A177-3AD203B41FA5}">
                      <a16:colId xmlns:a16="http://schemas.microsoft.com/office/drawing/2014/main" val="2432769384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464171715"/>
                    </a:ext>
                  </a:extLst>
                </a:gridCol>
                <a:gridCol w="269348">
                  <a:extLst>
                    <a:ext uri="{9D8B030D-6E8A-4147-A177-3AD203B41FA5}">
                      <a16:colId xmlns:a16="http://schemas.microsoft.com/office/drawing/2014/main" val="2945745540"/>
                    </a:ext>
                  </a:extLst>
                </a:gridCol>
                <a:gridCol w="3038243">
                  <a:extLst>
                    <a:ext uri="{9D8B030D-6E8A-4147-A177-3AD203B41FA5}">
                      <a16:colId xmlns:a16="http://schemas.microsoft.com/office/drawing/2014/main" val="200346096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97115544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3762862206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923296229"/>
                    </a:ext>
                  </a:extLst>
                </a:gridCol>
                <a:gridCol w="721852">
                  <a:extLst>
                    <a:ext uri="{9D8B030D-6E8A-4147-A177-3AD203B41FA5}">
                      <a16:colId xmlns:a16="http://schemas.microsoft.com/office/drawing/2014/main" val="2539446707"/>
                    </a:ext>
                  </a:extLst>
                </a:gridCol>
                <a:gridCol w="657209">
                  <a:extLst>
                    <a:ext uri="{9D8B030D-6E8A-4147-A177-3AD203B41FA5}">
                      <a16:colId xmlns:a16="http://schemas.microsoft.com/office/drawing/2014/main" val="530822086"/>
                    </a:ext>
                  </a:extLst>
                </a:gridCol>
                <a:gridCol w="646435">
                  <a:extLst>
                    <a:ext uri="{9D8B030D-6E8A-4147-A177-3AD203B41FA5}">
                      <a16:colId xmlns:a16="http://schemas.microsoft.com/office/drawing/2014/main" val="181492255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618514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3061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772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452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3.833.078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3.833.078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9640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2.210.597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51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2474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6010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3.251.849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1.622.481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-1.629.368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8227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623.421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623.421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782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591.718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5789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2.036.710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-1.629.368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8478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1.243.495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1.242.495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1.243.495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124349,5%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7683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1.243.495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1.242.495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1.243.495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124349,5%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497845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052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781032"/>
            <a:ext cx="808764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559" y="1637375"/>
            <a:ext cx="8070457" cy="2880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1187B50-B592-45EA-AC16-F180349180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795560"/>
              </p:ext>
            </p:extLst>
          </p:nvPr>
        </p:nvGraphicFramePr>
        <p:xfrm>
          <a:off x="522559" y="1942560"/>
          <a:ext cx="8070459" cy="2243066"/>
        </p:xfrm>
        <a:graphic>
          <a:graphicData uri="http://schemas.openxmlformats.org/drawingml/2006/table">
            <a:tbl>
              <a:tblPr/>
              <a:tblGrid>
                <a:gridCol w="270458">
                  <a:extLst>
                    <a:ext uri="{9D8B030D-6E8A-4147-A177-3AD203B41FA5}">
                      <a16:colId xmlns:a16="http://schemas.microsoft.com/office/drawing/2014/main" val="314022780"/>
                    </a:ext>
                  </a:extLst>
                </a:gridCol>
                <a:gridCol w="270458">
                  <a:extLst>
                    <a:ext uri="{9D8B030D-6E8A-4147-A177-3AD203B41FA5}">
                      <a16:colId xmlns:a16="http://schemas.microsoft.com/office/drawing/2014/main" val="3407988028"/>
                    </a:ext>
                  </a:extLst>
                </a:gridCol>
                <a:gridCol w="270458">
                  <a:extLst>
                    <a:ext uri="{9D8B030D-6E8A-4147-A177-3AD203B41FA5}">
                      <a16:colId xmlns:a16="http://schemas.microsoft.com/office/drawing/2014/main" val="1583993367"/>
                    </a:ext>
                  </a:extLst>
                </a:gridCol>
                <a:gridCol w="3050762">
                  <a:extLst>
                    <a:ext uri="{9D8B030D-6E8A-4147-A177-3AD203B41FA5}">
                      <a16:colId xmlns:a16="http://schemas.microsoft.com/office/drawing/2014/main" val="3643521265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1231530765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1693969115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3707820152"/>
                    </a:ext>
                  </a:extLst>
                </a:gridCol>
                <a:gridCol w="724827">
                  <a:extLst>
                    <a:ext uri="{9D8B030D-6E8A-4147-A177-3AD203B41FA5}">
                      <a16:colId xmlns:a16="http://schemas.microsoft.com/office/drawing/2014/main" val="3131884968"/>
                    </a:ext>
                  </a:extLst>
                </a:gridCol>
                <a:gridCol w="659917">
                  <a:extLst>
                    <a:ext uri="{9D8B030D-6E8A-4147-A177-3AD203B41FA5}">
                      <a16:colId xmlns:a16="http://schemas.microsoft.com/office/drawing/2014/main" val="1374521711"/>
                    </a:ext>
                  </a:extLst>
                </a:gridCol>
                <a:gridCol w="649098">
                  <a:extLst>
                    <a:ext uri="{9D8B030D-6E8A-4147-A177-3AD203B41FA5}">
                      <a16:colId xmlns:a16="http://schemas.microsoft.com/office/drawing/2014/main" val="262194965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47237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2948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6.752.776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-250.326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1.974.423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3523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1.460.868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1.413.763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-47.105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445.291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2497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5.402.418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-152.418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1.511.561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1325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0074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2991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136.486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-50.803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2956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-20.007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115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9155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3856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1658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9460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510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977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741453"/>
            <a:ext cx="803733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109" y="1569481"/>
            <a:ext cx="788670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DC131A3-26E9-4C86-9485-2C4DE2532E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643234"/>
              </p:ext>
            </p:extLst>
          </p:nvPr>
        </p:nvGraphicFramePr>
        <p:xfrm>
          <a:off x="567109" y="1922038"/>
          <a:ext cx="8009782" cy="1853519"/>
        </p:xfrm>
        <a:graphic>
          <a:graphicData uri="http://schemas.openxmlformats.org/drawingml/2006/table">
            <a:tbl>
              <a:tblPr/>
              <a:tblGrid>
                <a:gridCol w="268425">
                  <a:extLst>
                    <a:ext uri="{9D8B030D-6E8A-4147-A177-3AD203B41FA5}">
                      <a16:colId xmlns:a16="http://schemas.microsoft.com/office/drawing/2014/main" val="3840364248"/>
                    </a:ext>
                  </a:extLst>
                </a:gridCol>
                <a:gridCol w="268425">
                  <a:extLst>
                    <a:ext uri="{9D8B030D-6E8A-4147-A177-3AD203B41FA5}">
                      <a16:colId xmlns:a16="http://schemas.microsoft.com/office/drawing/2014/main" val="1247982408"/>
                    </a:ext>
                  </a:extLst>
                </a:gridCol>
                <a:gridCol w="268425">
                  <a:extLst>
                    <a:ext uri="{9D8B030D-6E8A-4147-A177-3AD203B41FA5}">
                      <a16:colId xmlns:a16="http://schemas.microsoft.com/office/drawing/2014/main" val="688485033"/>
                    </a:ext>
                  </a:extLst>
                </a:gridCol>
                <a:gridCol w="3027826">
                  <a:extLst>
                    <a:ext uri="{9D8B030D-6E8A-4147-A177-3AD203B41FA5}">
                      <a16:colId xmlns:a16="http://schemas.microsoft.com/office/drawing/2014/main" val="1181708275"/>
                    </a:ext>
                  </a:extLst>
                </a:gridCol>
                <a:gridCol w="719377">
                  <a:extLst>
                    <a:ext uri="{9D8B030D-6E8A-4147-A177-3AD203B41FA5}">
                      <a16:colId xmlns:a16="http://schemas.microsoft.com/office/drawing/2014/main" val="606993870"/>
                    </a:ext>
                  </a:extLst>
                </a:gridCol>
                <a:gridCol w="719377">
                  <a:extLst>
                    <a:ext uri="{9D8B030D-6E8A-4147-A177-3AD203B41FA5}">
                      <a16:colId xmlns:a16="http://schemas.microsoft.com/office/drawing/2014/main" val="3258236922"/>
                    </a:ext>
                  </a:extLst>
                </a:gridCol>
                <a:gridCol w="719377">
                  <a:extLst>
                    <a:ext uri="{9D8B030D-6E8A-4147-A177-3AD203B41FA5}">
                      <a16:colId xmlns:a16="http://schemas.microsoft.com/office/drawing/2014/main" val="2331980415"/>
                    </a:ext>
                  </a:extLst>
                </a:gridCol>
                <a:gridCol w="719377">
                  <a:extLst>
                    <a:ext uri="{9D8B030D-6E8A-4147-A177-3AD203B41FA5}">
                      <a16:colId xmlns:a16="http://schemas.microsoft.com/office/drawing/2014/main" val="3751798783"/>
                    </a:ext>
                  </a:extLst>
                </a:gridCol>
                <a:gridCol w="654955">
                  <a:extLst>
                    <a:ext uri="{9D8B030D-6E8A-4147-A177-3AD203B41FA5}">
                      <a16:colId xmlns:a16="http://schemas.microsoft.com/office/drawing/2014/main" val="518045382"/>
                    </a:ext>
                  </a:extLst>
                </a:gridCol>
                <a:gridCol w="644218">
                  <a:extLst>
                    <a:ext uri="{9D8B030D-6E8A-4147-A177-3AD203B41FA5}">
                      <a16:colId xmlns:a16="http://schemas.microsoft.com/office/drawing/2014/main" val="28084786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67004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70026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5.777.509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6.374.665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2.080.793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4152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3.884.813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4.064.849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1.254.147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9627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1.788.096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1.837.247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458.317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4743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1501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1324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0484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4181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7654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7767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559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908720"/>
            <a:ext cx="82630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5568150"/>
              </p:ext>
            </p:extLst>
          </p:nvPr>
        </p:nvGraphicFramePr>
        <p:xfrm>
          <a:off x="429036" y="1844824"/>
          <a:ext cx="4086000" cy="25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4362754"/>
              </p:ext>
            </p:extLst>
          </p:nvPr>
        </p:nvGraphicFramePr>
        <p:xfrm>
          <a:off x="4595846" y="1844824"/>
          <a:ext cx="4086000" cy="25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0243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5738636"/>
              </p:ext>
            </p:extLst>
          </p:nvPr>
        </p:nvGraphicFramePr>
        <p:xfrm>
          <a:off x="1410306" y="1844824"/>
          <a:ext cx="6192000" cy="353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9905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3782544"/>
              </p:ext>
            </p:extLst>
          </p:nvPr>
        </p:nvGraphicFramePr>
        <p:xfrm>
          <a:off x="1476000" y="1772816"/>
          <a:ext cx="6192000" cy="353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56403"/>
            <a:ext cx="813476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597692D-C38A-4ADF-BDDB-83C3C3A3FA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327519"/>
              </p:ext>
            </p:extLst>
          </p:nvPr>
        </p:nvGraphicFramePr>
        <p:xfrm>
          <a:off x="500087" y="1786669"/>
          <a:ext cx="8134742" cy="2053705"/>
        </p:xfrm>
        <a:graphic>
          <a:graphicData uri="http://schemas.openxmlformats.org/drawingml/2006/table">
            <a:tbl>
              <a:tblPr/>
              <a:tblGrid>
                <a:gridCol w="291777">
                  <a:extLst>
                    <a:ext uri="{9D8B030D-6E8A-4147-A177-3AD203B41FA5}">
                      <a16:colId xmlns:a16="http://schemas.microsoft.com/office/drawing/2014/main" val="813900087"/>
                    </a:ext>
                  </a:extLst>
                </a:gridCol>
                <a:gridCol w="3291245">
                  <a:extLst>
                    <a:ext uri="{9D8B030D-6E8A-4147-A177-3AD203B41FA5}">
                      <a16:colId xmlns:a16="http://schemas.microsoft.com/office/drawing/2014/main" val="4256048017"/>
                    </a:ext>
                  </a:extLst>
                </a:gridCol>
                <a:gridCol w="781962">
                  <a:extLst>
                    <a:ext uri="{9D8B030D-6E8A-4147-A177-3AD203B41FA5}">
                      <a16:colId xmlns:a16="http://schemas.microsoft.com/office/drawing/2014/main" val="3738872890"/>
                    </a:ext>
                  </a:extLst>
                </a:gridCol>
                <a:gridCol w="781962">
                  <a:extLst>
                    <a:ext uri="{9D8B030D-6E8A-4147-A177-3AD203B41FA5}">
                      <a16:colId xmlns:a16="http://schemas.microsoft.com/office/drawing/2014/main" val="3645539919"/>
                    </a:ext>
                  </a:extLst>
                </a:gridCol>
                <a:gridCol w="781962">
                  <a:extLst>
                    <a:ext uri="{9D8B030D-6E8A-4147-A177-3AD203B41FA5}">
                      <a16:colId xmlns:a16="http://schemas.microsoft.com/office/drawing/2014/main" val="1805592254"/>
                    </a:ext>
                  </a:extLst>
                </a:gridCol>
                <a:gridCol w="781962">
                  <a:extLst>
                    <a:ext uri="{9D8B030D-6E8A-4147-A177-3AD203B41FA5}">
                      <a16:colId xmlns:a16="http://schemas.microsoft.com/office/drawing/2014/main" val="2924874773"/>
                    </a:ext>
                  </a:extLst>
                </a:gridCol>
                <a:gridCol w="711936">
                  <a:extLst>
                    <a:ext uri="{9D8B030D-6E8A-4147-A177-3AD203B41FA5}">
                      <a16:colId xmlns:a16="http://schemas.microsoft.com/office/drawing/2014/main" val="4170530843"/>
                    </a:ext>
                  </a:extLst>
                </a:gridCol>
                <a:gridCol w="711936">
                  <a:extLst>
                    <a:ext uri="{9D8B030D-6E8A-4147-A177-3AD203B41FA5}">
                      <a16:colId xmlns:a16="http://schemas.microsoft.com/office/drawing/2014/main" val="152166618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4417601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023135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200.618.493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201.805.636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1.187.143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69.194.249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97533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59.647.468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59.362.780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-284.688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17.865.408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53656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22.898.160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22.196.688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-701.472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4.738.230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8670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199.511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19345,5%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73712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100.084.943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100.111.292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36.031.837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11052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4.642.269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22689,5%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22689,5%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02249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4.378.965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3.257.350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-1.121.615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306.203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3450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4.775.565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248.172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451.894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25936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6.911.078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6.911.078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03382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4.964.912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4.958.912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4.959.919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82665,3%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66027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202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56403"/>
            <a:ext cx="80232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5B618DD-CFA0-4624-9C82-6D85D8C4D7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508651"/>
              </p:ext>
            </p:extLst>
          </p:nvPr>
        </p:nvGraphicFramePr>
        <p:xfrm>
          <a:off x="509170" y="1791245"/>
          <a:ext cx="8023268" cy="1690008"/>
        </p:xfrm>
        <a:graphic>
          <a:graphicData uri="http://schemas.openxmlformats.org/drawingml/2006/table">
            <a:tbl>
              <a:tblPr/>
              <a:tblGrid>
                <a:gridCol w="278199">
                  <a:extLst>
                    <a:ext uri="{9D8B030D-6E8A-4147-A177-3AD203B41FA5}">
                      <a16:colId xmlns:a16="http://schemas.microsoft.com/office/drawing/2014/main" val="2101163196"/>
                    </a:ext>
                  </a:extLst>
                </a:gridCol>
                <a:gridCol w="278199">
                  <a:extLst>
                    <a:ext uri="{9D8B030D-6E8A-4147-A177-3AD203B41FA5}">
                      <a16:colId xmlns:a16="http://schemas.microsoft.com/office/drawing/2014/main" val="3507599710"/>
                    </a:ext>
                  </a:extLst>
                </a:gridCol>
                <a:gridCol w="3138089">
                  <a:extLst>
                    <a:ext uri="{9D8B030D-6E8A-4147-A177-3AD203B41FA5}">
                      <a16:colId xmlns:a16="http://schemas.microsoft.com/office/drawing/2014/main" val="888683732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1222176870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829031657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1514011601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826092976"/>
                    </a:ext>
                  </a:extLst>
                </a:gridCol>
                <a:gridCol w="678807">
                  <a:extLst>
                    <a:ext uri="{9D8B030D-6E8A-4147-A177-3AD203B41FA5}">
                      <a16:colId xmlns:a16="http://schemas.microsoft.com/office/drawing/2014/main" val="2687233318"/>
                    </a:ext>
                  </a:extLst>
                </a:gridCol>
                <a:gridCol w="667678">
                  <a:extLst>
                    <a:ext uri="{9D8B030D-6E8A-4147-A177-3AD203B41FA5}">
                      <a16:colId xmlns:a16="http://schemas.microsoft.com/office/drawing/2014/main" val="3239501328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252353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516030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128.218.611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130.964.010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2.745.399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49.805.783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761343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86.092.600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88.560.603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2.468.003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27.181.481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93727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42.126.011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42.403.407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277.396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22.624.302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11555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2.041.368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-63.009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364.895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39640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70.295.505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68.800.258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-1.495.247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19.023.571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01165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57.514.894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55.672.817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-1.842.077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14.968.355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25316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6.752.776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-250.326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1.974.423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425371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5.777.509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6.374.665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597.156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2.080.793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91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1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43021" y="711057"/>
            <a:ext cx="80728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2261" y="1562075"/>
            <a:ext cx="805106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BB4DCAC-FBF5-46A6-92DF-6379B9BD6E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900557"/>
              </p:ext>
            </p:extLst>
          </p:nvPr>
        </p:nvGraphicFramePr>
        <p:xfrm>
          <a:off x="543021" y="1927200"/>
          <a:ext cx="8072836" cy="4325594"/>
        </p:xfrm>
        <a:graphic>
          <a:graphicData uri="http://schemas.openxmlformats.org/drawingml/2006/table">
            <a:tbl>
              <a:tblPr/>
              <a:tblGrid>
                <a:gridCol w="270538">
                  <a:extLst>
                    <a:ext uri="{9D8B030D-6E8A-4147-A177-3AD203B41FA5}">
                      <a16:colId xmlns:a16="http://schemas.microsoft.com/office/drawing/2014/main" val="1455147545"/>
                    </a:ext>
                  </a:extLst>
                </a:gridCol>
                <a:gridCol w="270538">
                  <a:extLst>
                    <a:ext uri="{9D8B030D-6E8A-4147-A177-3AD203B41FA5}">
                      <a16:colId xmlns:a16="http://schemas.microsoft.com/office/drawing/2014/main" val="615309019"/>
                    </a:ext>
                  </a:extLst>
                </a:gridCol>
                <a:gridCol w="270538">
                  <a:extLst>
                    <a:ext uri="{9D8B030D-6E8A-4147-A177-3AD203B41FA5}">
                      <a16:colId xmlns:a16="http://schemas.microsoft.com/office/drawing/2014/main" val="3988011385"/>
                    </a:ext>
                  </a:extLst>
                </a:gridCol>
                <a:gridCol w="3051661">
                  <a:extLst>
                    <a:ext uri="{9D8B030D-6E8A-4147-A177-3AD203B41FA5}">
                      <a16:colId xmlns:a16="http://schemas.microsoft.com/office/drawing/2014/main" val="2836444974"/>
                    </a:ext>
                  </a:extLst>
                </a:gridCol>
                <a:gridCol w="725040">
                  <a:extLst>
                    <a:ext uri="{9D8B030D-6E8A-4147-A177-3AD203B41FA5}">
                      <a16:colId xmlns:a16="http://schemas.microsoft.com/office/drawing/2014/main" val="2519590120"/>
                    </a:ext>
                  </a:extLst>
                </a:gridCol>
                <a:gridCol w="725040">
                  <a:extLst>
                    <a:ext uri="{9D8B030D-6E8A-4147-A177-3AD203B41FA5}">
                      <a16:colId xmlns:a16="http://schemas.microsoft.com/office/drawing/2014/main" val="146847017"/>
                    </a:ext>
                  </a:extLst>
                </a:gridCol>
                <a:gridCol w="725040">
                  <a:extLst>
                    <a:ext uri="{9D8B030D-6E8A-4147-A177-3AD203B41FA5}">
                      <a16:colId xmlns:a16="http://schemas.microsoft.com/office/drawing/2014/main" val="427602541"/>
                    </a:ext>
                  </a:extLst>
                </a:gridCol>
                <a:gridCol w="725040">
                  <a:extLst>
                    <a:ext uri="{9D8B030D-6E8A-4147-A177-3AD203B41FA5}">
                      <a16:colId xmlns:a16="http://schemas.microsoft.com/office/drawing/2014/main" val="1031138997"/>
                    </a:ext>
                  </a:extLst>
                </a:gridCol>
                <a:gridCol w="660111">
                  <a:extLst>
                    <a:ext uri="{9D8B030D-6E8A-4147-A177-3AD203B41FA5}">
                      <a16:colId xmlns:a16="http://schemas.microsoft.com/office/drawing/2014/main" val="2249723342"/>
                    </a:ext>
                  </a:extLst>
                </a:gridCol>
                <a:gridCol w="649290">
                  <a:extLst>
                    <a:ext uri="{9D8B030D-6E8A-4147-A177-3AD203B41FA5}">
                      <a16:colId xmlns:a16="http://schemas.microsoft.com/office/drawing/2014/main" val="315750915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2630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51579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86.092.600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88.560.603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2.468.003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27.181.481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9848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22.091.773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21.880.009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-211.764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5.936.176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1909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5.550.627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5.264.659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-285.968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814.802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7185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2599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8162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52.304.956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52.304.956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12.289.510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8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19.494.555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9.673.996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0270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8807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1.563.477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7650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3.393.105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3.393.105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1.696.552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5893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5607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3.378.554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1.627.717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039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1.863.298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4572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1.260.395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630.198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5778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1.591.930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1.591.930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795.962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190226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2774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6763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31.665.878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31.665.878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2.615.514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527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9.796.251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9.796.251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1.068.964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2180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3.719.705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3.719.705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5102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1.649.385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1.649.385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4451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3.212.527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3.212.527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2357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2.623.972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2.623.972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435.204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8352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7.205.723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7.205.723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8347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6887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391.009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391.009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7174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Artes de la Visualidad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1.771.076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1.771.076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7575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1276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095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801157"/>
            <a:ext cx="808033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4113" y="1628801"/>
            <a:ext cx="8001580" cy="3582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FCDB236-8A6E-4960-B539-CB9327D81D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55688"/>
              </p:ext>
            </p:extLst>
          </p:nvPr>
        </p:nvGraphicFramePr>
        <p:xfrm>
          <a:off x="524113" y="1986281"/>
          <a:ext cx="8080336" cy="2841752"/>
        </p:xfrm>
        <a:graphic>
          <a:graphicData uri="http://schemas.openxmlformats.org/drawingml/2006/table">
            <a:tbl>
              <a:tblPr/>
              <a:tblGrid>
                <a:gridCol w="270789">
                  <a:extLst>
                    <a:ext uri="{9D8B030D-6E8A-4147-A177-3AD203B41FA5}">
                      <a16:colId xmlns:a16="http://schemas.microsoft.com/office/drawing/2014/main" val="3992215621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3792163245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4076769095"/>
                    </a:ext>
                  </a:extLst>
                </a:gridCol>
                <a:gridCol w="3054496">
                  <a:extLst>
                    <a:ext uri="{9D8B030D-6E8A-4147-A177-3AD203B41FA5}">
                      <a16:colId xmlns:a16="http://schemas.microsoft.com/office/drawing/2014/main" val="3705580397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3793036014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4127425190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3087245773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1404377128"/>
                    </a:ext>
                  </a:extLst>
                </a:gridCol>
                <a:gridCol w="660724">
                  <a:extLst>
                    <a:ext uri="{9D8B030D-6E8A-4147-A177-3AD203B41FA5}">
                      <a16:colId xmlns:a16="http://schemas.microsoft.com/office/drawing/2014/main" val="3247119428"/>
                    </a:ext>
                  </a:extLst>
                </a:gridCol>
                <a:gridCol w="649893">
                  <a:extLst>
                    <a:ext uri="{9D8B030D-6E8A-4147-A177-3AD203B41FA5}">
                      <a16:colId xmlns:a16="http://schemas.microsoft.com/office/drawing/2014/main" val="161721123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0196781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0263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4.641.323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622996,4%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622996,4%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2478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3053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4.641.323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8356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1.361.565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1.083.095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-278.470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7342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-24.624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7299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-32.376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4599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2850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466.843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326.790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4802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617.513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562.259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-55.254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4562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1.701.908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1.950.080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248.172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429.725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535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1.701.908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1.950.080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248.172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429.725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3851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775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97083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3377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2.994.040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299404,0%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4371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2.994.040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299404,0%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6863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0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0290" y="709025"/>
            <a:ext cx="808764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4078" y="1532816"/>
            <a:ext cx="8020072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4B41CCC-376C-42A2-AF6F-87AA42AB76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79570"/>
              </p:ext>
            </p:extLst>
          </p:nvPr>
        </p:nvGraphicFramePr>
        <p:xfrm>
          <a:off x="540290" y="1894008"/>
          <a:ext cx="8087650" cy="2502764"/>
        </p:xfrm>
        <a:graphic>
          <a:graphicData uri="http://schemas.openxmlformats.org/drawingml/2006/table">
            <a:tbl>
              <a:tblPr/>
              <a:tblGrid>
                <a:gridCol w="271034">
                  <a:extLst>
                    <a:ext uri="{9D8B030D-6E8A-4147-A177-3AD203B41FA5}">
                      <a16:colId xmlns:a16="http://schemas.microsoft.com/office/drawing/2014/main" val="1208793186"/>
                    </a:ext>
                  </a:extLst>
                </a:gridCol>
                <a:gridCol w="271034">
                  <a:extLst>
                    <a:ext uri="{9D8B030D-6E8A-4147-A177-3AD203B41FA5}">
                      <a16:colId xmlns:a16="http://schemas.microsoft.com/office/drawing/2014/main" val="4031262418"/>
                    </a:ext>
                  </a:extLst>
                </a:gridCol>
                <a:gridCol w="271034">
                  <a:extLst>
                    <a:ext uri="{9D8B030D-6E8A-4147-A177-3AD203B41FA5}">
                      <a16:colId xmlns:a16="http://schemas.microsoft.com/office/drawing/2014/main" val="4176184908"/>
                    </a:ext>
                  </a:extLst>
                </a:gridCol>
                <a:gridCol w="3057261">
                  <a:extLst>
                    <a:ext uri="{9D8B030D-6E8A-4147-A177-3AD203B41FA5}">
                      <a16:colId xmlns:a16="http://schemas.microsoft.com/office/drawing/2014/main" val="2355027973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2696071077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2293907739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20972326"/>
                    </a:ext>
                  </a:extLst>
                </a:gridCol>
                <a:gridCol w="726371">
                  <a:extLst>
                    <a:ext uri="{9D8B030D-6E8A-4147-A177-3AD203B41FA5}">
                      <a16:colId xmlns:a16="http://schemas.microsoft.com/office/drawing/2014/main" val="434955449"/>
                    </a:ext>
                  </a:extLst>
                </a:gridCol>
                <a:gridCol w="661322">
                  <a:extLst>
                    <a:ext uri="{9D8B030D-6E8A-4147-A177-3AD203B41FA5}">
                      <a16:colId xmlns:a16="http://schemas.microsoft.com/office/drawing/2014/main" val="2341187740"/>
                    </a:ext>
                  </a:extLst>
                </a:gridCol>
                <a:gridCol w="650481">
                  <a:extLst>
                    <a:ext uri="{9D8B030D-6E8A-4147-A177-3AD203B41FA5}">
                      <a16:colId xmlns:a16="http://schemas.microsoft.com/office/drawing/2014/main" val="480603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66050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24294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42.126.011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42.403.407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277.396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22.624.302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2772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3.072.071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2.999.719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-72.352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603.916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2839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546.051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-15.787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0252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38.490.102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38.490.102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21.629.666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3209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38.095.016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38.095.016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21.629.666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4539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7.463.751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7.463.751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3.922.327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4184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15.328.954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15.328.954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10.922.729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311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5.448.810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5.448.810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2.503.854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2098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8.958.162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8.958.162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4.236.686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7601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las Artes Escénicas, Ley N° 21.175.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895.339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2543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6734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331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3204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6403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524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3145</Words>
  <Application>Microsoft Office PowerPoint</Application>
  <PresentationFormat>Presentación en pantalla (4:3)</PresentationFormat>
  <Paragraphs>1776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Calibri</vt:lpstr>
      <vt:lpstr>1_Tema de Office</vt:lpstr>
      <vt:lpstr>EJECUCIÓN ACUMULADA DE GASTOS PRESUPUESTARIOS AL MES DE ABRIL DE 2020 PARTIDA 29: MINISTERIO DE LAS CULTURAS, LAS ARTES Y EL PATRIMONIO</vt:lpstr>
      <vt:lpstr>EJECUCIÓN ACUMULADA DE GASTOS A ABRIL DE 2020  PARTIDA 29 MINISTERIO DE LAS CULTURAS, LAS ARTES Y EL PATRIMONIO</vt:lpstr>
      <vt:lpstr>EJECUCIÓN ACUMULADA DE GASTOS A ABRIL DE 2020  PARTIDA 29 MINISTERIO DE LAS CULTURAS, LAS ARTES Y EL PATRIMONIO</vt:lpstr>
      <vt:lpstr>EJECUCIÓN MENSUAL DE GASTOS A ABRIL DE 2020  PARTIDA 29 MINISTERIO DE LAS CULTURAS, LAS ARTES Y EL PATRIMONIO</vt:lpstr>
      <vt:lpstr>EJECUCIÓN ACUMULADA DE GASTOS A ABRIL DE 2020  PARTIDA 29 MINISTERIO DE LAS CULTURAS, LAS ARTES Y EL PATRIMONIO</vt:lpstr>
      <vt:lpstr>EJECUCIÓN ACUMULADA DE GASTOS A ABRIL DE 2020  PARTIDA 29 RESUMEN POR CAPÍTULOS</vt:lpstr>
      <vt:lpstr>EJECUCIÓN ACUMULADA DE GASTOS A ABRIL DE 2020  PARTIDA 29. CAPÍTUO 01. PROGRAMA 01: SUBSECRETARÍA DE LAS CULTURAS Y LAS ARTES </vt:lpstr>
      <vt:lpstr>EJECUCIÓN ACUMULADA DE GASTOS A ABRIL DE 2020  PARTIDA 29. CAPÍTUO 01. PROGRAMA 01: SUBSECRETARÍA DE LAS CULTURAS Y LAS ARTES </vt:lpstr>
      <vt:lpstr>EJECUCIÓN ACUMULADA DE GASTOS A ABRIL DE 2020  PARTIDA 29. CAPÍTUO 01. PROGRAMA 02: FONDOS CULTURALES Y ARTÍSTICOS </vt:lpstr>
      <vt:lpstr>EJECUCIÓN ACUMULADA DE GASTOS A ABRIL DE 2020  PARTIDA 29. CAPÍTUO 02. PROGRAMA 01: SUBSECRETARÍA DEL PATRIMONIO CULTURAL </vt:lpstr>
      <vt:lpstr>EJECUCIÓN ACUMULADA DE GASTOS A ABRIL DE 2020  PARTIDA 29. CAPÍTUO 03. PROGRAMA 01: SERVICIO NACIONAL DEL PATRIMONIO CULTURAL </vt:lpstr>
      <vt:lpstr>EJECUCIÓN ACUMULADA DE GASTOS A ABRIL DE 2020  PARTIDA 29. CAPÍTUO 03. PROGRAMA 01: SERVICIO NACIONAL DEL PATRIMONIO CULTURAL </vt:lpstr>
      <vt:lpstr>EJECUCIÓN ACUMULADA DE GASTOS A ABRIL DE 2020  PARTIDA 29. CAPÍTUO 03. PROGRAMA 02: RED DE BIBLIOTECAS PÚBLICAS </vt:lpstr>
      <vt:lpstr>EJECUCIÓN ACUMULADA DE GASTOS A ABRIL DE 2020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14</cp:revision>
  <dcterms:created xsi:type="dcterms:W3CDTF">2020-01-02T20:22:07Z</dcterms:created>
  <dcterms:modified xsi:type="dcterms:W3CDTF">2020-07-07T03:53:28Z</dcterms:modified>
</cp:coreProperties>
</file>