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2" r:id="rId4"/>
    <p:sldId id="303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67-4651-B9EE-0E669F24E5EA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67-4651-B9EE-0E669F24E5EA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67-4651-B9EE-0E669F24E5EA}"/>
                </c:ext>
              </c:extLst>
            </c:dLbl>
            <c:dLbl>
              <c:idx val="1"/>
              <c:layout>
                <c:manualLayout>
                  <c:x val="-6.589785831960461E-2"/>
                  <c:y val="-5.2424617940117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67-4651-B9EE-0E669F24E5EA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67-4651-B9EE-0E669F24E5EA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67-4651-B9EE-0E669F24E5EA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67-4651-B9EE-0E669F24E5EA}"/>
                </c:ext>
              </c:extLst>
            </c:dLbl>
            <c:dLbl>
              <c:idx val="5"/>
              <c:layout>
                <c:manualLayout>
                  <c:x val="-2.6359143327841845E-2"/>
                  <c:y val="-2.4464821705387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67-4651-B9EE-0E669F24E5EA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67-4651-B9EE-0E669F24E5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28'!$D$24:$G$24</c:f>
              <c:numCache>
                <c:formatCode>0.0%</c:formatCode>
                <c:ptCount val="4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F67-4651-B9EE-0E669F24E5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86-43C6-B6A3-35C816EF7B97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86-43C6-B6A3-35C816EF7B97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86-43C6-B6A3-35C816EF7B97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86-43C6-B6A3-35C816EF7B97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86-43C6-B6A3-35C816EF7B97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86-43C6-B6A3-35C816EF7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28'!$D$30:$G$30</c:f>
              <c:numCache>
                <c:formatCode>0.0%</c:formatCode>
                <c:ptCount val="4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86-43C6-B6A3-35C816EF7B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673112"/>
              </p:ext>
            </p:extLst>
          </p:nvPr>
        </p:nvGraphicFramePr>
        <p:xfrm>
          <a:off x="1475656" y="1763397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733765"/>
              </p:ext>
            </p:extLst>
          </p:nvPr>
        </p:nvGraphicFramePr>
        <p:xfrm>
          <a:off x="1332000" y="1774813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D4CE03-5921-4976-9A6C-16ACCFBD0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299378"/>
              </p:ext>
            </p:extLst>
          </p:nvPr>
        </p:nvGraphicFramePr>
        <p:xfrm>
          <a:off x="552890" y="1772816"/>
          <a:ext cx="7974990" cy="18478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634419176"/>
                    </a:ext>
                  </a:extLst>
                </a:gridCol>
                <a:gridCol w="2244534">
                  <a:extLst>
                    <a:ext uri="{9D8B030D-6E8A-4147-A177-3AD203B41FA5}">
                      <a16:colId xmlns:a16="http://schemas.microsoft.com/office/drawing/2014/main" val="1908467556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956561866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54059589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05662615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776790031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4227809397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136746326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23055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142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25.218.289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8.736.405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144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21.328.886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4.314.782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142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61.697.710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21.292.103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3.435.264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30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0562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3178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5621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6866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754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49F561-3D92-438D-A955-7C2291CDF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002511"/>
              </p:ext>
            </p:extLst>
          </p:nvPr>
        </p:nvGraphicFramePr>
        <p:xfrm>
          <a:off x="542924" y="1927152"/>
          <a:ext cx="8058151" cy="2473515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1115546473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2982226894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1216313724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1981111760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88834551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193068237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905055872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717716334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1473912617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155194430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37030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3683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17.116.875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4944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11.527.690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402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4.486.828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873.833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4841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6754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052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8772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2858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84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96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9467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303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2212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73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B7E6B78-C4F9-40C2-B297-6CB0AA95C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580101"/>
              </p:ext>
            </p:extLst>
          </p:nvPr>
        </p:nvGraphicFramePr>
        <p:xfrm>
          <a:off x="542923" y="1900856"/>
          <a:ext cx="8058150" cy="1767875"/>
        </p:xfrm>
        <a:graphic>
          <a:graphicData uri="http://schemas.openxmlformats.org/drawingml/2006/table">
            <a:tbl>
              <a:tblPr/>
              <a:tblGrid>
                <a:gridCol w="292705">
                  <a:extLst>
                    <a:ext uri="{9D8B030D-6E8A-4147-A177-3AD203B41FA5}">
                      <a16:colId xmlns:a16="http://schemas.microsoft.com/office/drawing/2014/main" val="2820592725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2259209070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2467685154"/>
                    </a:ext>
                  </a:extLst>
                </a:gridCol>
                <a:gridCol w="2625558">
                  <a:extLst>
                    <a:ext uri="{9D8B030D-6E8A-4147-A177-3AD203B41FA5}">
                      <a16:colId xmlns:a16="http://schemas.microsoft.com/office/drawing/2014/main" val="1302546174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142211824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2057071051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465070856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2688351739"/>
                    </a:ext>
                  </a:extLst>
                </a:gridCol>
                <a:gridCol w="714199">
                  <a:extLst>
                    <a:ext uri="{9D8B030D-6E8A-4147-A177-3AD203B41FA5}">
                      <a16:colId xmlns:a16="http://schemas.microsoft.com/office/drawing/2014/main" val="2996421917"/>
                    </a:ext>
                  </a:extLst>
                </a:gridCol>
                <a:gridCol w="702490">
                  <a:extLst>
                    <a:ext uri="{9D8B030D-6E8A-4147-A177-3AD203B41FA5}">
                      <a16:colId xmlns:a16="http://schemas.microsoft.com/office/drawing/2014/main" val="3580661893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0260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78425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1.146.740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599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5705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35.580.909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835.469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3838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8896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8378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5574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2663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60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4EC0DD-726F-486A-ACC6-F152CB457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929597"/>
              </p:ext>
            </p:extLst>
          </p:nvPr>
        </p:nvGraphicFramePr>
        <p:xfrm>
          <a:off x="556651" y="1875712"/>
          <a:ext cx="8044422" cy="1476361"/>
        </p:xfrm>
        <a:graphic>
          <a:graphicData uri="http://schemas.openxmlformats.org/drawingml/2006/table">
            <a:tbl>
              <a:tblPr/>
              <a:tblGrid>
                <a:gridCol w="292206">
                  <a:extLst>
                    <a:ext uri="{9D8B030D-6E8A-4147-A177-3AD203B41FA5}">
                      <a16:colId xmlns:a16="http://schemas.microsoft.com/office/drawing/2014/main" val="1357998346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2873364905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4191877418"/>
                    </a:ext>
                  </a:extLst>
                </a:gridCol>
                <a:gridCol w="2621085">
                  <a:extLst>
                    <a:ext uri="{9D8B030D-6E8A-4147-A177-3AD203B41FA5}">
                      <a16:colId xmlns:a16="http://schemas.microsoft.com/office/drawing/2014/main" val="2455789527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3320270115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748742319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487692367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3840011074"/>
                    </a:ext>
                  </a:extLst>
                </a:gridCol>
                <a:gridCol w="712982">
                  <a:extLst>
                    <a:ext uri="{9D8B030D-6E8A-4147-A177-3AD203B41FA5}">
                      <a16:colId xmlns:a16="http://schemas.microsoft.com/office/drawing/2014/main" val="124622019"/>
                    </a:ext>
                  </a:extLst>
                </a:gridCol>
                <a:gridCol w="701293">
                  <a:extLst>
                    <a:ext uri="{9D8B030D-6E8A-4147-A177-3AD203B41FA5}">
                      <a16:colId xmlns:a16="http://schemas.microsoft.com/office/drawing/2014/main" val="344002838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42927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0099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069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309.514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8997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21.629.973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21.629.973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1.725.962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1631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2972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7657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030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3207</TotalTime>
  <Words>770</Words>
  <Application>Microsoft Office PowerPoint</Application>
  <PresentationFormat>Presentación en pantalla (4:3)</PresentationFormat>
  <Paragraphs>422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ABRIL DE 2020 PARTIDA 28: SERVICIO ELECTORAL</vt:lpstr>
      <vt:lpstr>Presentación de PowerPoint</vt:lpstr>
      <vt:lpstr>Presentación de PowerPoint</vt:lpstr>
      <vt:lpstr>Presentación de PowerPoint</vt:lpstr>
      <vt:lpstr>EJECUCIÓN ACUMULADA DE GASTOS A ABRIL DE 2020  PARTIDA 28 SERVICIO ELECTORAL</vt:lpstr>
      <vt:lpstr>EJECUCIÓN ACUMULADA DE GASTOS A ABRIL DE 2020  PARTIDA 28. CAPÍTULO 01. PROGRAMA 01:  SERVICIO ELECTORAL</vt:lpstr>
      <vt:lpstr>EJECUCIÓN ACUMULADA DE GASTOS A ABRIL DE 2020  PARTIDA 28. CAPÍTULO 01. PROGRAMA 02:  ELECCIONES MUNICIPALES</vt:lpstr>
      <vt:lpstr>EJECUCIÓN ACUMULADA DE GASTOS A ABRIL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212</cp:revision>
  <cp:lastPrinted>2019-10-09T11:55:36Z</cp:lastPrinted>
  <dcterms:created xsi:type="dcterms:W3CDTF">2016-06-23T13:38:47Z</dcterms:created>
  <dcterms:modified xsi:type="dcterms:W3CDTF">2020-07-07T20:58:19Z</dcterms:modified>
</cp:coreProperties>
</file>