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5D-488D-A94C-EF8C54FDB8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5D-488D-A94C-EF8C54FDB8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5D-488D-A94C-EF8C54FDB8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5D-488D-A94C-EF8C54FDB8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5D-488D-A94C-EF8C54FDB8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5D-488D-A94C-EF8C54FDB8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85D-488D-A94C-EF8C54FDB80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(1)'!$E$67:$E$73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(1)'!$F$67:$F$73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5D-488D-A94C-EF8C54FDB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(1)'!$E$36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(1)'!$F$36:$Q$36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94-4085-8DFD-CED90292C8CB}"/>
            </c:ext>
          </c:extLst>
        </c:ser>
        <c:ser>
          <c:idx val="1"/>
          <c:order val="1"/>
          <c:tx>
            <c:strRef>
              <c:f>'P. 23 Ministerio Público (1)'!$E$35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(1)'!$F$35:$Q$35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94-4085-8DFD-CED90292C8CB}"/>
            </c:ext>
          </c:extLst>
        </c:ser>
        <c:ser>
          <c:idx val="2"/>
          <c:order val="2"/>
          <c:tx>
            <c:strRef>
              <c:f>'P. 23 Ministerio Público (1)'!$E$34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1.7445054945054946E-2"/>
                  <c:y val="4.0380390796623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94-4085-8DFD-CED90292C8CB}"/>
                </c:ext>
              </c:extLst>
            </c:dLbl>
            <c:dLbl>
              <c:idx val="3"/>
              <c:layout>
                <c:manualLayout>
                  <c:x val="-2.3260073260073295E-2"/>
                  <c:y val="4.7722280032373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94-4085-8DFD-CED90292C8CB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(1)'!$F$34:$I$34</c:f>
              <c:numCache>
                <c:formatCode>0.0%</c:formatCode>
                <c:ptCount val="4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94-4085-8DFD-CED90292C8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68712"/>
        <c:axId val="1"/>
      </c:lineChart>
      <c:catAx>
        <c:axId val="213868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687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875156402906097"/>
          <c:y val="0.4305570155063731"/>
          <c:w val="0.21875044504891977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2018 - 2019 - 2020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(1)'!$E$42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6-4D4A-98B3-D039D205342C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6-4D4A-98B3-D039D205342C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(1)'!$F$40:$I$40</c:f>
              <c:numCache>
                <c:formatCode>0.0%</c:formatCode>
                <c:ptCount val="4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6-4D4A-98B3-D039D2053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871008"/>
        <c:axId val="1"/>
      </c:barChart>
      <c:catAx>
        <c:axId val="21387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71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16830275126694"/>
          <c:y val="0.4305570155063731"/>
          <c:w val="0.18125036875481926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82035"/>
              </p:ext>
            </p:extLst>
          </p:nvPr>
        </p:nvGraphicFramePr>
        <p:xfrm>
          <a:off x="1727684" y="1916832"/>
          <a:ext cx="5688632" cy="364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018748"/>
              </p:ext>
            </p:extLst>
          </p:nvPr>
        </p:nvGraphicFramePr>
        <p:xfrm>
          <a:off x="1296000" y="1844824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469004"/>
              </p:ext>
            </p:extLst>
          </p:nvPr>
        </p:nvGraphicFramePr>
        <p:xfrm>
          <a:off x="1296000" y="1772816"/>
          <a:ext cx="6552000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23269"/>
            <a:ext cx="79965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1376762"/>
            <a:ext cx="7996539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157767-C09F-42B5-93AE-C810FE8AA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69168"/>
              </p:ext>
            </p:extLst>
          </p:nvPr>
        </p:nvGraphicFramePr>
        <p:xfrm>
          <a:off x="539551" y="1720767"/>
          <a:ext cx="7996535" cy="4273710"/>
        </p:xfrm>
        <a:graphic>
          <a:graphicData uri="http://schemas.openxmlformats.org/drawingml/2006/table">
            <a:tbl>
              <a:tblPr/>
              <a:tblGrid>
                <a:gridCol w="750849">
                  <a:extLst>
                    <a:ext uri="{9D8B030D-6E8A-4147-A177-3AD203B41FA5}">
                      <a16:colId xmlns:a16="http://schemas.microsoft.com/office/drawing/2014/main" val="3839461594"/>
                    </a:ext>
                  </a:extLst>
                </a:gridCol>
                <a:gridCol w="312853">
                  <a:extLst>
                    <a:ext uri="{9D8B030D-6E8A-4147-A177-3AD203B41FA5}">
                      <a16:colId xmlns:a16="http://schemas.microsoft.com/office/drawing/2014/main" val="433220183"/>
                    </a:ext>
                  </a:extLst>
                </a:gridCol>
                <a:gridCol w="312853">
                  <a:extLst>
                    <a:ext uri="{9D8B030D-6E8A-4147-A177-3AD203B41FA5}">
                      <a16:colId xmlns:a16="http://schemas.microsoft.com/office/drawing/2014/main" val="1902527999"/>
                    </a:ext>
                  </a:extLst>
                </a:gridCol>
                <a:gridCol w="2327630">
                  <a:extLst>
                    <a:ext uri="{9D8B030D-6E8A-4147-A177-3AD203B41FA5}">
                      <a16:colId xmlns:a16="http://schemas.microsoft.com/office/drawing/2014/main" val="2244268894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290818801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2108908956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2686088517"/>
                    </a:ext>
                  </a:extLst>
                </a:gridCol>
                <a:gridCol w="663249">
                  <a:extLst>
                    <a:ext uri="{9D8B030D-6E8A-4147-A177-3AD203B41FA5}">
                      <a16:colId xmlns:a16="http://schemas.microsoft.com/office/drawing/2014/main" val="2998127252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1780443935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291410239"/>
                    </a:ext>
                  </a:extLst>
                </a:gridCol>
              </a:tblGrid>
              <a:tr h="2502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215753"/>
                  </a:ext>
                </a:extLst>
              </a:tr>
              <a:tr h="4904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339757"/>
                  </a:ext>
                </a:extLst>
              </a:tr>
              <a:tr h="170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202.833.660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85085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66.458.363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70442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5809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8646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38746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27095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0621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1612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4203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372367"/>
                  </a:ext>
                </a:extLst>
              </a:tr>
              <a:tr h="320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44179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77643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9996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76720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449186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225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4976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0548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17480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1499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124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427</Words>
  <Application>Microsoft Office PowerPoint</Application>
  <PresentationFormat>Presentación en pantalla (4:3)</PresentationFormat>
  <Paragraphs>235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ABRIL DE 2020 PARTIDA 23: MINISTERIO PÚBLICO</vt:lpstr>
      <vt:lpstr>EJECUCIÓN PRESUPUESTARIA DE GASTOS ACUMULADA AL MES DE ABRIL DE 2020  MINISTERIO PÚBLICO</vt:lpstr>
      <vt:lpstr>Presentación de PowerPoint</vt:lpstr>
      <vt:lpstr>Presentación de PowerPoint</vt:lpstr>
      <vt:lpstr>EJECUCIÓN PRESUPUESTARIA DE GASTOS ACUMULADA AL MES DE ABRIL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10</cp:revision>
  <dcterms:created xsi:type="dcterms:W3CDTF">2020-01-06T13:12:56Z</dcterms:created>
  <dcterms:modified xsi:type="dcterms:W3CDTF">2020-07-28T21:00:26Z</dcterms:modified>
</cp:coreProperties>
</file>