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8997110529054448E-2"/>
                  <c:y val="-3.21217360913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998888665020962E-2"/>
                  <c:y val="-2.0441104785379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97777330041924E-2"/>
                  <c:y val="-2.0441104785379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4708232"/>
        <c:axId val="304707840"/>
        <c:axId val="0"/>
      </c:bar3DChart>
      <c:catAx>
        <c:axId val="304708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4707840"/>
        <c:crosses val="autoZero"/>
        <c:auto val="1"/>
        <c:lblAlgn val="ctr"/>
        <c:lblOffset val="100"/>
        <c:noMultiLvlLbl val="0"/>
      </c:catAx>
      <c:valAx>
        <c:axId val="30470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470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22'!$D$36:$G$36</c:f>
              <c:numCache>
                <c:formatCode>0.0%</c:formatCode>
                <c:ptCount val="4"/>
                <c:pt idx="0">
                  <c:v>5.1245710971010237E-2</c:v>
                </c:pt>
                <c:pt idx="1">
                  <c:v>7.6302225169117582E-2</c:v>
                </c:pt>
                <c:pt idx="2">
                  <c:v>8.0856397351659462E-2</c:v>
                </c:pt>
                <c:pt idx="3">
                  <c:v>6.5930604734010037E-2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04707448"/>
        <c:axId val="304708624"/>
      </c:barChart>
      <c:catAx>
        <c:axId val="304707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4708624"/>
        <c:crosses val="autoZero"/>
        <c:auto val="0"/>
        <c:lblAlgn val="ctr"/>
        <c:lblOffset val="100"/>
        <c:noMultiLvlLbl val="0"/>
      </c:catAx>
      <c:valAx>
        <c:axId val="30470862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047074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611703858804723"/>
          <c:y val="0.12704160939123985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8921179595960975E-2"/>
                  <c:y val="-9.044511821850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377625466055042E-2"/>
                  <c:y val="-5.81405382947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14338829979116E-2"/>
                  <c:y val="-7.18370727493490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88539107254854E-2"/>
                      <c:h val="4.224904350694368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3.8632455131274064E-2"/>
                  <c:y val="-5.8835165959233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0395480225988742E-2"/>
                  <c:y val="-2.9166666666666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22'!$D$32:$G$32</c:f>
              <c:numCache>
                <c:formatCode>0.0%</c:formatCode>
                <c:ptCount val="4"/>
                <c:pt idx="0">
                  <c:v>5.1245710971010237E-2</c:v>
                </c:pt>
                <c:pt idx="1">
                  <c:v>0.12708940516152498</c:v>
                </c:pt>
                <c:pt idx="2">
                  <c:v>0.20782047240017504</c:v>
                </c:pt>
                <c:pt idx="3">
                  <c:v>0.27897630890105263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3746224"/>
        <c:axId val="443747400"/>
      </c:lineChart>
      <c:catAx>
        <c:axId val="44374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3747400"/>
        <c:crosses val="autoZero"/>
        <c:auto val="1"/>
        <c:lblAlgn val="ctr"/>
        <c:lblOffset val="100"/>
        <c:tickLblSkip val="1"/>
        <c:noMultiLvlLbl val="0"/>
      </c:catAx>
      <c:valAx>
        <c:axId val="4437474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37462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33" y="4195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664149"/>
              </p:ext>
            </p:extLst>
          </p:nvPr>
        </p:nvGraphicFramePr>
        <p:xfrm>
          <a:off x="457199" y="1600200"/>
          <a:ext cx="397078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066409"/>
              </p:ext>
            </p:extLst>
          </p:nvPr>
        </p:nvGraphicFramePr>
        <p:xfrm>
          <a:off x="4427983" y="1600200"/>
          <a:ext cx="4233647" cy="43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31640" y="6293929"/>
            <a:ext cx="619268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928113"/>
              </p:ext>
            </p:extLst>
          </p:nvPr>
        </p:nvGraphicFramePr>
        <p:xfrm>
          <a:off x="539552" y="1628800"/>
          <a:ext cx="814724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284370"/>
              </p:ext>
            </p:extLst>
          </p:nvPr>
        </p:nvGraphicFramePr>
        <p:xfrm>
          <a:off x="467544" y="1438923"/>
          <a:ext cx="8219255" cy="4438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258831"/>
              </p:ext>
            </p:extLst>
          </p:nvPr>
        </p:nvGraphicFramePr>
        <p:xfrm>
          <a:off x="480010" y="2448917"/>
          <a:ext cx="7764397" cy="2708277"/>
        </p:xfrm>
        <a:graphic>
          <a:graphicData uri="http://schemas.openxmlformats.org/drawingml/2006/table">
            <a:tbl>
              <a:tblPr/>
              <a:tblGrid>
                <a:gridCol w="890397"/>
                <a:gridCol w="2501751"/>
                <a:gridCol w="890397"/>
                <a:gridCol w="890397"/>
                <a:gridCol w="890397"/>
                <a:gridCol w="890397"/>
                <a:gridCol w="810661"/>
              </a:tblGrid>
              <a:tr h="19431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509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8875"/>
              </p:ext>
            </p:extLst>
          </p:nvPr>
        </p:nvGraphicFramePr>
        <p:xfrm>
          <a:off x="714863" y="2590742"/>
          <a:ext cx="7560841" cy="2206409"/>
        </p:xfrm>
        <a:graphic>
          <a:graphicData uri="http://schemas.openxmlformats.org/drawingml/2006/table">
            <a:tbl>
              <a:tblPr/>
              <a:tblGrid>
                <a:gridCol w="800595"/>
                <a:gridCol w="295741"/>
                <a:gridCol w="2545174"/>
                <a:gridCol w="800595"/>
                <a:gridCol w="800595"/>
                <a:gridCol w="800595"/>
                <a:gridCol w="800595"/>
                <a:gridCol w="716951"/>
              </a:tblGrid>
              <a:tr h="22202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9963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1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13.112.393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-196.272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9.028.392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-321.492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45351"/>
              </p:ext>
            </p:extLst>
          </p:nvPr>
        </p:nvGraphicFramePr>
        <p:xfrm>
          <a:off x="606381" y="2259657"/>
          <a:ext cx="7942832" cy="3914126"/>
        </p:xfrm>
        <a:graphic>
          <a:graphicData uri="http://schemas.openxmlformats.org/drawingml/2006/table">
            <a:tbl>
              <a:tblPr/>
              <a:tblGrid>
                <a:gridCol w="728501"/>
                <a:gridCol w="269110"/>
                <a:gridCol w="269110"/>
                <a:gridCol w="3109719"/>
                <a:gridCol w="728501"/>
                <a:gridCol w="728501"/>
                <a:gridCol w="728501"/>
                <a:gridCol w="728501"/>
                <a:gridCol w="652388"/>
              </a:tblGrid>
              <a:tr h="1749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7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9.028.392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-321.492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2.567.370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7.691.913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-277.221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2.327.982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1.197.659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219.893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931927"/>
              </p:ext>
            </p:extLst>
          </p:nvPr>
        </p:nvGraphicFramePr>
        <p:xfrm>
          <a:off x="632274" y="2482056"/>
          <a:ext cx="7848869" cy="2924468"/>
        </p:xfrm>
        <a:graphic>
          <a:graphicData uri="http://schemas.openxmlformats.org/drawingml/2006/table">
            <a:tbl>
              <a:tblPr/>
              <a:tblGrid>
                <a:gridCol w="821037"/>
                <a:gridCol w="303293"/>
                <a:gridCol w="303293"/>
                <a:gridCol w="2401841"/>
                <a:gridCol w="821037"/>
                <a:gridCol w="821037"/>
                <a:gridCol w="821037"/>
                <a:gridCol w="821037"/>
                <a:gridCol w="735257"/>
              </a:tblGrid>
              <a:tr h="1613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41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575640"/>
              </p:ext>
            </p:extLst>
          </p:nvPr>
        </p:nvGraphicFramePr>
        <p:xfrm>
          <a:off x="589611" y="2819358"/>
          <a:ext cx="7860247" cy="2049800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2186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96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6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928</Words>
  <Application>Microsoft Office PowerPoint</Application>
  <PresentationFormat>Presentación en pantalla (4:3)</PresentationFormat>
  <Paragraphs>489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Office</vt:lpstr>
      <vt:lpstr>EJECUCIÓN ACUMULADA DE GASTOS PRESUPUESTARIOS AL MES DE ABRIL DE 2020 PARTIDA 22: MINISTERIO SECRETARÍA DE LA PRESIDENCIA</vt:lpstr>
      <vt:lpstr>EJECUCIÓN ACUMULADA DE GASTOS A ABRIL DE 2020  PARTIDA 22 MINISTERIO SECRETARÍA GENERAL DE LA PRESIDENCIA</vt:lpstr>
      <vt:lpstr>EJECUCIÓN ACUMULADA DE GASTOS A ABRIL DE 2020  PARTIDA 22 MINISTERIO SECRETARÍA GENERAL DE LA PRESIDENCIA</vt:lpstr>
      <vt:lpstr>COMPORTAMIENTO DE LA EJECUCIÓN ACUMULADA DE GASTOS A ABRIL DE 2020  PARTIDA 22 MINISTERIO SECRETARÍA GENERAL DE LA PRESIDENCIA</vt:lpstr>
      <vt:lpstr>EJECUCIÓN ACUMULADA DE GASTOS A ABRIL DE 2020  PARTIDA 22 MINISTERIO SECRETARÍA GENERAL DE LA PRESIDENCIA</vt:lpstr>
      <vt:lpstr>EJECUCIÓN ACUMULADA DE GASTOS A ABRIL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7</cp:revision>
  <dcterms:created xsi:type="dcterms:W3CDTF">2019-11-13T19:07:15Z</dcterms:created>
  <dcterms:modified xsi:type="dcterms:W3CDTF">2020-09-16T00:04:26Z</dcterms:modified>
</cp:coreProperties>
</file>