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269" r:id="rId11"/>
    <p:sldId id="275" r:id="rId12"/>
    <p:sldId id="276" r:id="rId13"/>
    <p:sldId id="300" r:id="rId14"/>
    <p:sldId id="277" r:id="rId15"/>
    <p:sldId id="278" r:id="rId16"/>
    <p:sldId id="306" r:id="rId17"/>
    <p:sldId id="272" r:id="rId18"/>
    <p:sldId id="305" r:id="rId19"/>
    <p:sldId id="308" r:id="rId20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2C-4EAC-A15F-997EDCCB34DC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2C-4EAC-A15F-997EDCCB34DC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2C-4EAC-A15F-997EDCCB34DC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2C-4EAC-A15F-997EDCCB34DC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2C-4EAC-A15F-997EDCCB34DC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2C-4EAC-A15F-997EDCCB34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21'!$D$32:$G$32</c:f>
              <c:numCache>
                <c:formatCode>0.0%</c:formatCode>
                <c:ptCount val="4"/>
                <c:pt idx="0">
                  <c:v>5.1202352557555356E-2</c:v>
                </c:pt>
                <c:pt idx="1">
                  <c:v>9.8407249973095551E-2</c:v>
                </c:pt>
                <c:pt idx="2">
                  <c:v>0.13489266111366494</c:v>
                </c:pt>
                <c:pt idx="3">
                  <c:v>0.12165148822440885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2C-4EAC-A15F-997EDCCB34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5-4C72-8742-2EFB9B41012D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05-4C72-8742-2EFB9B41012D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Pt>
            <c:idx val="0"/>
            <c:marker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705-4C72-8742-2EFB9B41012D}"/>
              </c:ext>
            </c:extLst>
          </c:dPt>
          <c:dLbls>
            <c:dLbl>
              <c:idx val="0"/>
              <c:layout>
                <c:manualLayout>
                  <c:x val="-7.0104045106686164E-2"/>
                  <c:y val="-1.1111610362617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05-4C72-8742-2EFB9B41012D}"/>
                </c:ext>
              </c:extLst>
            </c:dLbl>
            <c:dLbl>
              <c:idx val="1"/>
              <c:layout>
                <c:manualLayout>
                  <c:x val="-5.616224648985961E-2"/>
                  <c:y val="-4.0730282061739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705-4C72-8742-2EFB9B41012D}"/>
                </c:ext>
              </c:extLst>
            </c:dLbl>
            <c:dLbl>
              <c:idx val="2"/>
              <c:layout>
                <c:manualLayout>
                  <c:x val="-5.6162246489859631E-2"/>
                  <c:y val="-1.09739321586330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705-4C72-8742-2EFB9B41012D}"/>
                </c:ext>
              </c:extLst>
            </c:dLbl>
            <c:dLbl>
              <c:idx val="3"/>
              <c:layout>
                <c:manualLayout>
                  <c:x val="-9.36037441497660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05-4C72-8742-2EFB9B41012D}"/>
                </c:ext>
              </c:extLst>
            </c:dLbl>
            <c:dLbl>
              <c:idx val="4"/>
              <c:layout>
                <c:manualLayout>
                  <c:x val="-7.6268836391258615E-17"/>
                  <c:y val="1.0973932158632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05-4C72-8742-2EFB9B41012D}"/>
                </c:ext>
              </c:extLst>
            </c:dLbl>
            <c:dLbl>
              <c:idx val="5"/>
              <c:layout>
                <c:manualLayout>
                  <c:x val="-3.3281331253250133E-2"/>
                  <c:y val="2.9263819089687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05-4C72-8742-2EFB9B41012D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705-4C72-8742-2EFB9B41012D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705-4C72-8742-2EFB9B41012D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05-4C72-8742-2EFB9B41012D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05-4C72-8742-2EFB9B41012D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05-4C72-8742-2EFB9B41012D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705-4C72-8742-2EFB9B410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21'!$D$25:$G$25</c:f>
              <c:numCache>
                <c:formatCode>0.0%</c:formatCode>
                <c:ptCount val="4"/>
                <c:pt idx="0">
                  <c:v>5.1202352557555356E-2</c:v>
                </c:pt>
                <c:pt idx="1">
                  <c:v>0.14956426516803251</c:v>
                </c:pt>
                <c:pt idx="2">
                  <c:v>0.28216792111043498</c:v>
                </c:pt>
                <c:pt idx="3">
                  <c:v>0.39679756928195009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705-4C72-8742-2EFB9B410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ABRIL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8A11D4-FFBF-4085-9683-8958C19576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71477"/>
              </p:ext>
            </p:extLst>
          </p:nvPr>
        </p:nvGraphicFramePr>
        <p:xfrm>
          <a:off x="515572" y="1720444"/>
          <a:ext cx="8060795" cy="4190801"/>
        </p:xfrm>
        <a:graphic>
          <a:graphicData uri="http://schemas.openxmlformats.org/drawingml/2006/table">
            <a:tbl>
              <a:tblPr/>
              <a:tblGrid>
                <a:gridCol w="270134">
                  <a:extLst>
                    <a:ext uri="{9D8B030D-6E8A-4147-A177-3AD203B41FA5}">
                      <a16:colId xmlns:a16="http://schemas.microsoft.com/office/drawing/2014/main" val="2385501565"/>
                    </a:ext>
                  </a:extLst>
                </a:gridCol>
                <a:gridCol w="270134">
                  <a:extLst>
                    <a:ext uri="{9D8B030D-6E8A-4147-A177-3AD203B41FA5}">
                      <a16:colId xmlns:a16="http://schemas.microsoft.com/office/drawing/2014/main" val="2104803541"/>
                    </a:ext>
                  </a:extLst>
                </a:gridCol>
                <a:gridCol w="270134">
                  <a:extLst>
                    <a:ext uri="{9D8B030D-6E8A-4147-A177-3AD203B41FA5}">
                      <a16:colId xmlns:a16="http://schemas.microsoft.com/office/drawing/2014/main" val="4101749539"/>
                    </a:ext>
                  </a:extLst>
                </a:gridCol>
                <a:gridCol w="3047109">
                  <a:extLst>
                    <a:ext uri="{9D8B030D-6E8A-4147-A177-3AD203B41FA5}">
                      <a16:colId xmlns:a16="http://schemas.microsoft.com/office/drawing/2014/main" val="1317585922"/>
                    </a:ext>
                  </a:extLst>
                </a:gridCol>
                <a:gridCol w="723959">
                  <a:extLst>
                    <a:ext uri="{9D8B030D-6E8A-4147-A177-3AD203B41FA5}">
                      <a16:colId xmlns:a16="http://schemas.microsoft.com/office/drawing/2014/main" val="1084226328"/>
                    </a:ext>
                  </a:extLst>
                </a:gridCol>
                <a:gridCol w="723959">
                  <a:extLst>
                    <a:ext uri="{9D8B030D-6E8A-4147-A177-3AD203B41FA5}">
                      <a16:colId xmlns:a16="http://schemas.microsoft.com/office/drawing/2014/main" val="2277948434"/>
                    </a:ext>
                  </a:extLst>
                </a:gridCol>
                <a:gridCol w="723959">
                  <a:extLst>
                    <a:ext uri="{9D8B030D-6E8A-4147-A177-3AD203B41FA5}">
                      <a16:colId xmlns:a16="http://schemas.microsoft.com/office/drawing/2014/main" val="64498242"/>
                    </a:ext>
                  </a:extLst>
                </a:gridCol>
                <a:gridCol w="723959">
                  <a:extLst>
                    <a:ext uri="{9D8B030D-6E8A-4147-A177-3AD203B41FA5}">
                      <a16:colId xmlns:a16="http://schemas.microsoft.com/office/drawing/2014/main" val="2242552604"/>
                    </a:ext>
                  </a:extLst>
                </a:gridCol>
                <a:gridCol w="659127">
                  <a:extLst>
                    <a:ext uri="{9D8B030D-6E8A-4147-A177-3AD203B41FA5}">
                      <a16:colId xmlns:a16="http://schemas.microsoft.com/office/drawing/2014/main" val="1276242267"/>
                    </a:ext>
                  </a:extLst>
                </a:gridCol>
                <a:gridCol w="648321">
                  <a:extLst>
                    <a:ext uri="{9D8B030D-6E8A-4147-A177-3AD203B41FA5}">
                      <a16:colId xmlns:a16="http://schemas.microsoft.com/office/drawing/2014/main" val="35644269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45547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7499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90.551.699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27.942.354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9898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-217.599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4511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420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25.704.478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13.041.755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0637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6781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0571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24.875.377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13.007.110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1905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23.090.280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12.540.538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16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466.572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8786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7395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560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882.908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-307.380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8058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2676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597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5331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-80.849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2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0217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43.795.652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4.567.426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3933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4.477.398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6457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1.487.906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43992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2.894.074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933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66.283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6292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975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378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3737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547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43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015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6098C5-821D-4510-ABC2-FC4D5E2F85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260930"/>
              </p:ext>
            </p:extLst>
          </p:nvPr>
        </p:nvGraphicFramePr>
        <p:xfrm>
          <a:off x="537887" y="1777186"/>
          <a:ext cx="8124406" cy="3017458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3034438278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2860031389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3200044822"/>
                    </a:ext>
                  </a:extLst>
                </a:gridCol>
                <a:gridCol w="3106471">
                  <a:extLst>
                    <a:ext uri="{9D8B030D-6E8A-4147-A177-3AD203B41FA5}">
                      <a16:colId xmlns:a16="http://schemas.microsoft.com/office/drawing/2014/main" val="4224164986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2859435024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1891624030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727348864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305784052"/>
                    </a:ext>
                  </a:extLst>
                </a:gridCol>
                <a:gridCol w="659686">
                  <a:extLst>
                    <a:ext uri="{9D8B030D-6E8A-4147-A177-3AD203B41FA5}">
                      <a16:colId xmlns:a16="http://schemas.microsoft.com/office/drawing/2014/main" val="3850920826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178522098"/>
                    </a:ext>
                  </a:extLst>
                </a:gridCol>
              </a:tblGrid>
              <a:tr h="126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19842"/>
                  </a:ext>
                </a:extLst>
              </a:tr>
              <a:tr h="3859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56209"/>
                  </a:ext>
                </a:extLst>
              </a:tr>
              <a:tr h="165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8.559.797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3.030.089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80898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3.959.638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-31.805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1.369.606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92627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785.595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-17.509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217.370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0708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3.450.658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-38.354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1.244.759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665325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3.421.901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-38.354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1.231.002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016987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902.893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343.035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70153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201.519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75564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1.677.345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622.914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62952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4858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998133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02004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167.442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03782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863368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52160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49819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5249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2418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823944"/>
                  </a:ext>
                </a:extLst>
              </a:tr>
              <a:tr h="126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446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35789AD-600A-47F8-B199-6A9649EC6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36608"/>
              </p:ext>
            </p:extLst>
          </p:nvPr>
        </p:nvGraphicFramePr>
        <p:xfrm>
          <a:off x="509452" y="1885020"/>
          <a:ext cx="8094996" cy="4087260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3840080256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199129306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1078968404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645331767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999318982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1298299860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26513985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457336072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2999697273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1257897930"/>
                    </a:ext>
                  </a:extLst>
                </a:gridCol>
              </a:tblGrid>
              <a:tr h="124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23183"/>
                  </a:ext>
                </a:extLst>
              </a:tr>
              <a:tr h="3818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596430"/>
                  </a:ext>
                </a:extLst>
              </a:tr>
              <a:tr h="16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130.877.593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2.336.136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26.333.157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67521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10.497.359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-131.337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3.667.247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1399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478.985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61802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5.703.430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44840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466.131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63230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97796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0603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1389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119.905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16875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53232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4.650.939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7515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3596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82293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91194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586.360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478745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374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024326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63564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311.360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16383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10259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89043"/>
                  </a:ext>
                </a:extLst>
              </a:tr>
              <a:tr h="17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21.578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78126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2313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00637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212028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47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6D6B5D-C45A-4AE5-81A8-E9A0AC7593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53705"/>
              </p:ext>
            </p:extLst>
          </p:nvPr>
        </p:nvGraphicFramePr>
        <p:xfrm>
          <a:off x="523880" y="1994579"/>
          <a:ext cx="8111240" cy="2190055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2945948441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809832415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678891903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509020699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2772502620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89512850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3716011450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4269697274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3439756410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4019296651"/>
                    </a:ext>
                  </a:extLst>
                </a:gridCol>
              </a:tblGrid>
              <a:tr h="1200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170474"/>
                  </a:ext>
                </a:extLst>
              </a:tr>
              <a:tr h="3740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9642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88.834.395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-3.572.560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6.295.922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69005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78.834.932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-3.572.560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958.457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613367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72.670.474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-3.572.560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156.209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4056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340.161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5298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462.087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26140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15132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07284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438986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1.538.046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20534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8.716.240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1391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2.246.435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195560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337.267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517089"/>
                  </a:ext>
                </a:extLst>
              </a:tr>
              <a:tr h="124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760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043B16B-9A8B-4A4A-8948-20B3B27F5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329464"/>
              </p:ext>
            </p:extLst>
          </p:nvPr>
        </p:nvGraphicFramePr>
        <p:xfrm>
          <a:off x="539552" y="1670663"/>
          <a:ext cx="8064895" cy="4351328"/>
        </p:xfrm>
        <a:graphic>
          <a:graphicData uri="http://schemas.openxmlformats.org/drawingml/2006/table">
            <a:tbl>
              <a:tblPr/>
              <a:tblGrid>
                <a:gridCol w="270271">
                  <a:extLst>
                    <a:ext uri="{9D8B030D-6E8A-4147-A177-3AD203B41FA5}">
                      <a16:colId xmlns:a16="http://schemas.microsoft.com/office/drawing/2014/main" val="1385065247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3524829070"/>
                    </a:ext>
                  </a:extLst>
                </a:gridCol>
                <a:gridCol w="270271">
                  <a:extLst>
                    <a:ext uri="{9D8B030D-6E8A-4147-A177-3AD203B41FA5}">
                      <a16:colId xmlns:a16="http://schemas.microsoft.com/office/drawing/2014/main" val="1811590451"/>
                    </a:ext>
                  </a:extLst>
                </a:gridCol>
                <a:gridCol w="3048661">
                  <a:extLst>
                    <a:ext uri="{9D8B030D-6E8A-4147-A177-3AD203B41FA5}">
                      <a16:colId xmlns:a16="http://schemas.microsoft.com/office/drawing/2014/main" val="1946682316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864080337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286063915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17453981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415461168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3472606149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2982721934"/>
                    </a:ext>
                  </a:extLst>
                </a:gridCol>
              </a:tblGrid>
              <a:tr h="126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991920"/>
                  </a:ext>
                </a:extLst>
              </a:tr>
              <a:tr h="3876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</a:t>
                      </a:r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Presupuestaría</a:t>
                      </a:r>
                      <a:endParaRPr lang="es-CL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908095"/>
                  </a:ext>
                </a:extLst>
              </a:tr>
              <a:tr h="1661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31.164.517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2.363.522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7.529.258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57585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5.275.778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1.893.105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9116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1.215.660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52073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581139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68383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5782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2.903.154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78268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2.894.018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45335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206.630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222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0395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825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82632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2920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9773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287492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2.329.212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306523"/>
                  </a:ext>
                </a:extLst>
              </a:tr>
              <a:tr h="25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206574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621363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20574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78353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15535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51018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616916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354245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39751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664612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58180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139657"/>
                  </a:ext>
                </a:extLst>
              </a:tr>
              <a:tr h="126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2.408.709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921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3293B92-E3F4-4B69-A67C-99D43FBB9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23769"/>
              </p:ext>
            </p:extLst>
          </p:nvPr>
        </p:nvGraphicFramePr>
        <p:xfrm>
          <a:off x="565809" y="1720674"/>
          <a:ext cx="7992887" cy="3416651"/>
        </p:xfrm>
        <a:graphic>
          <a:graphicData uri="http://schemas.openxmlformats.org/drawingml/2006/table">
            <a:tbl>
              <a:tblPr/>
              <a:tblGrid>
                <a:gridCol w="267858">
                  <a:extLst>
                    <a:ext uri="{9D8B030D-6E8A-4147-A177-3AD203B41FA5}">
                      <a16:colId xmlns:a16="http://schemas.microsoft.com/office/drawing/2014/main" val="1198442119"/>
                    </a:ext>
                  </a:extLst>
                </a:gridCol>
                <a:gridCol w="267858">
                  <a:extLst>
                    <a:ext uri="{9D8B030D-6E8A-4147-A177-3AD203B41FA5}">
                      <a16:colId xmlns:a16="http://schemas.microsoft.com/office/drawing/2014/main" val="3029233442"/>
                    </a:ext>
                  </a:extLst>
                </a:gridCol>
                <a:gridCol w="267858">
                  <a:extLst>
                    <a:ext uri="{9D8B030D-6E8A-4147-A177-3AD203B41FA5}">
                      <a16:colId xmlns:a16="http://schemas.microsoft.com/office/drawing/2014/main" val="1022874469"/>
                    </a:ext>
                  </a:extLst>
                </a:gridCol>
                <a:gridCol w="3021440">
                  <a:extLst>
                    <a:ext uri="{9D8B030D-6E8A-4147-A177-3AD203B41FA5}">
                      <a16:colId xmlns:a16="http://schemas.microsoft.com/office/drawing/2014/main" val="733972981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9226094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440184721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2651393260"/>
                    </a:ext>
                  </a:extLst>
                </a:gridCol>
                <a:gridCol w="717860">
                  <a:extLst>
                    <a:ext uri="{9D8B030D-6E8A-4147-A177-3AD203B41FA5}">
                      <a16:colId xmlns:a16="http://schemas.microsoft.com/office/drawing/2014/main" val="158957229"/>
                    </a:ext>
                  </a:extLst>
                </a:gridCol>
                <a:gridCol w="653574">
                  <a:extLst>
                    <a:ext uri="{9D8B030D-6E8A-4147-A177-3AD203B41FA5}">
                      <a16:colId xmlns:a16="http://schemas.microsoft.com/office/drawing/2014/main" val="3792954070"/>
                    </a:ext>
                  </a:extLst>
                </a:gridCol>
                <a:gridCol w="642859">
                  <a:extLst>
                    <a:ext uri="{9D8B030D-6E8A-4147-A177-3AD203B41FA5}">
                      <a16:colId xmlns:a16="http://schemas.microsoft.com/office/drawing/2014/main" val="309006759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17612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5827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53.358.565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11.170.627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14.860.617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3212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1.992.899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340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5219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41.265.077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9.222.838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0413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8508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822.260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989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39.611.456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8.397.298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228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0876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318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4943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1679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3.116.053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61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934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5996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8.825.233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8.355.760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4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3594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1.010.085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8292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1.231.140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9077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204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894945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876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80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ABRILR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6B6CA6-CFF6-45B6-ACEF-29191D22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586347"/>
              </p:ext>
            </p:extLst>
          </p:nvPr>
        </p:nvGraphicFramePr>
        <p:xfrm>
          <a:off x="539552" y="1846236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049249390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092768799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2957059081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2842500382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398973953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76548309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701010036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454238017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429485460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19552630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196830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7935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65930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672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69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0867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436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104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358.843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9898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358.843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9518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127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615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6DDDCD-EC54-4DF4-B270-EE68C1835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463526"/>
              </p:ext>
            </p:extLst>
          </p:nvPr>
        </p:nvGraphicFramePr>
        <p:xfrm>
          <a:off x="518508" y="1801721"/>
          <a:ext cx="8010527" cy="3411707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2120905249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863116304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460322943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3204362662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131476631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257422679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584203807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3913427354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2301299940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333174376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51901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650698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22.019.927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90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9.064.982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2.897.242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366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-148.102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505.178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96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124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0100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8938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082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515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84744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6822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6084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156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973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22784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1459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826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231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9057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902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30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8900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805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7" y="811484"/>
            <a:ext cx="79930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3550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E996FA-F775-4814-B71A-3834F7F44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490542"/>
              </p:ext>
            </p:extLst>
          </p:nvPr>
        </p:nvGraphicFramePr>
        <p:xfrm>
          <a:off x="563417" y="1871170"/>
          <a:ext cx="7984695" cy="2496794"/>
        </p:xfrm>
        <a:graphic>
          <a:graphicData uri="http://schemas.openxmlformats.org/drawingml/2006/table">
            <a:tbl>
              <a:tblPr/>
              <a:tblGrid>
                <a:gridCol w="267584">
                  <a:extLst>
                    <a:ext uri="{9D8B030D-6E8A-4147-A177-3AD203B41FA5}">
                      <a16:colId xmlns:a16="http://schemas.microsoft.com/office/drawing/2014/main" val="648961189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1456983169"/>
                    </a:ext>
                  </a:extLst>
                </a:gridCol>
                <a:gridCol w="267584">
                  <a:extLst>
                    <a:ext uri="{9D8B030D-6E8A-4147-A177-3AD203B41FA5}">
                      <a16:colId xmlns:a16="http://schemas.microsoft.com/office/drawing/2014/main" val="1755352534"/>
                    </a:ext>
                  </a:extLst>
                </a:gridCol>
                <a:gridCol w="3018342">
                  <a:extLst>
                    <a:ext uri="{9D8B030D-6E8A-4147-A177-3AD203B41FA5}">
                      <a16:colId xmlns:a16="http://schemas.microsoft.com/office/drawing/2014/main" val="3832644018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3996949577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1367963401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1485522627"/>
                    </a:ext>
                  </a:extLst>
                </a:gridCol>
                <a:gridCol w="717124">
                  <a:extLst>
                    <a:ext uri="{9D8B030D-6E8A-4147-A177-3AD203B41FA5}">
                      <a16:colId xmlns:a16="http://schemas.microsoft.com/office/drawing/2014/main" val="2900349497"/>
                    </a:ext>
                  </a:extLst>
                </a:gridCol>
                <a:gridCol w="652904">
                  <a:extLst>
                    <a:ext uri="{9D8B030D-6E8A-4147-A177-3AD203B41FA5}">
                      <a16:colId xmlns:a16="http://schemas.microsoft.com/office/drawing/2014/main" val="1460828725"/>
                    </a:ext>
                  </a:extLst>
                </a:gridCol>
                <a:gridCol w="642201">
                  <a:extLst>
                    <a:ext uri="{9D8B030D-6E8A-4147-A177-3AD203B41FA5}">
                      <a16:colId xmlns:a16="http://schemas.microsoft.com/office/drawing/2014/main" val="1741158121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71958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1183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4.878.219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495.545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834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441.791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7011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1.090.237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-51.605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432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250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07330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3324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559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089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8583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7131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2070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7954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1771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062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FBF79D0-0D56-4C30-B4C7-BA2DD9F81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69706"/>
              </p:ext>
            </p:extLst>
          </p:nvPr>
        </p:nvGraphicFramePr>
        <p:xfrm>
          <a:off x="539549" y="1960312"/>
          <a:ext cx="8064899" cy="3008256"/>
        </p:xfrm>
        <a:graphic>
          <a:graphicData uri="http://schemas.openxmlformats.org/drawingml/2006/table">
            <a:tbl>
              <a:tblPr/>
              <a:tblGrid>
                <a:gridCol w="264945">
                  <a:extLst>
                    <a:ext uri="{9D8B030D-6E8A-4147-A177-3AD203B41FA5}">
                      <a16:colId xmlns:a16="http://schemas.microsoft.com/office/drawing/2014/main" val="3791270880"/>
                    </a:ext>
                  </a:extLst>
                </a:gridCol>
                <a:gridCol w="264945">
                  <a:extLst>
                    <a:ext uri="{9D8B030D-6E8A-4147-A177-3AD203B41FA5}">
                      <a16:colId xmlns:a16="http://schemas.microsoft.com/office/drawing/2014/main" val="2182896613"/>
                    </a:ext>
                  </a:extLst>
                </a:gridCol>
                <a:gridCol w="264945">
                  <a:extLst>
                    <a:ext uri="{9D8B030D-6E8A-4147-A177-3AD203B41FA5}">
                      <a16:colId xmlns:a16="http://schemas.microsoft.com/office/drawing/2014/main" val="3385283570"/>
                    </a:ext>
                  </a:extLst>
                </a:gridCol>
                <a:gridCol w="3147535">
                  <a:extLst>
                    <a:ext uri="{9D8B030D-6E8A-4147-A177-3AD203B41FA5}">
                      <a16:colId xmlns:a16="http://schemas.microsoft.com/office/drawing/2014/main" val="304008329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1264918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8202258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358310238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2585505946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1822613187"/>
                    </a:ext>
                  </a:extLst>
                </a:gridCol>
                <a:gridCol w="635865">
                  <a:extLst>
                    <a:ext uri="{9D8B030D-6E8A-4147-A177-3AD203B41FA5}">
                      <a16:colId xmlns:a16="http://schemas.microsoft.com/office/drawing/2014/main" val="693362249"/>
                    </a:ext>
                  </a:extLst>
                </a:gridCol>
              </a:tblGrid>
              <a:tr h="1243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119631"/>
                  </a:ext>
                </a:extLst>
              </a:tr>
              <a:tr h="380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529826"/>
                  </a:ext>
                </a:extLst>
              </a:tr>
              <a:tr h="1632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60.742.931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16.738.420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1694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16.738.420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25014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77628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0870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13.101.662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4201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9.999.387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55227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32882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3.102.275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00054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3.440.010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49622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14764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03791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289133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90325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151.098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462978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646969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2603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1077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2236"/>
                  </a:ext>
                </a:extLst>
              </a:tr>
              <a:tr h="124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907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2456704"/>
              </p:ext>
            </p:extLst>
          </p:nvPr>
        </p:nvGraphicFramePr>
        <p:xfrm>
          <a:off x="1426368" y="1916832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2232506"/>
              </p:ext>
            </p:extLst>
          </p:nvPr>
        </p:nvGraphicFramePr>
        <p:xfrm>
          <a:off x="1425600" y="1916832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783C7C-B5F7-4EB4-AD9B-B17B4E6F8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83096"/>
              </p:ext>
            </p:extLst>
          </p:nvPr>
        </p:nvGraphicFramePr>
        <p:xfrm>
          <a:off x="538736" y="1879432"/>
          <a:ext cx="8041891" cy="1917923"/>
        </p:xfrm>
        <a:graphic>
          <a:graphicData uri="http://schemas.openxmlformats.org/drawingml/2006/table">
            <a:tbl>
              <a:tblPr/>
              <a:tblGrid>
                <a:gridCol w="288446">
                  <a:extLst>
                    <a:ext uri="{9D8B030D-6E8A-4147-A177-3AD203B41FA5}">
                      <a16:colId xmlns:a16="http://schemas.microsoft.com/office/drawing/2014/main" val="3323241246"/>
                    </a:ext>
                  </a:extLst>
                </a:gridCol>
                <a:gridCol w="3253677">
                  <a:extLst>
                    <a:ext uri="{9D8B030D-6E8A-4147-A177-3AD203B41FA5}">
                      <a16:colId xmlns:a16="http://schemas.microsoft.com/office/drawing/2014/main" val="1714847263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2679738486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609609714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2688381797"/>
                    </a:ext>
                  </a:extLst>
                </a:gridCol>
                <a:gridCol w="773037">
                  <a:extLst>
                    <a:ext uri="{9D8B030D-6E8A-4147-A177-3AD203B41FA5}">
                      <a16:colId xmlns:a16="http://schemas.microsoft.com/office/drawing/2014/main" val="3379384071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1431029496"/>
                    </a:ext>
                  </a:extLst>
                </a:gridCol>
                <a:gridCol w="703810">
                  <a:extLst>
                    <a:ext uri="{9D8B030D-6E8A-4147-A177-3AD203B41FA5}">
                      <a16:colId xmlns:a16="http://schemas.microsoft.com/office/drawing/2014/main" val="2775741679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63721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09824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703.797.958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28.615.837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279.265.319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54312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75.235.685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-612.234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25.587.346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2308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15.665.962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3.303.990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8117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147.679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129.888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036270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443.419.862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7.498.223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192.607.188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8055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19.891.268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43209,9%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93435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2.629.581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-498.211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7723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358.843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5730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132.630.047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-3.584.062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10.863.348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2252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31.610.447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26.275.201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044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F029D9-A508-4801-A471-9E55DE36F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5679"/>
              </p:ext>
            </p:extLst>
          </p:nvPr>
        </p:nvGraphicFramePr>
        <p:xfrm>
          <a:off x="575866" y="1833688"/>
          <a:ext cx="7992262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359110184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2896331722"/>
                    </a:ext>
                  </a:extLst>
                </a:gridCol>
                <a:gridCol w="3125961">
                  <a:extLst>
                    <a:ext uri="{9D8B030D-6E8A-4147-A177-3AD203B41FA5}">
                      <a16:colId xmlns:a16="http://schemas.microsoft.com/office/drawing/2014/main" val="90990858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341871608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17392001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355589126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1525394654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14764770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238687407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51068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848042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324.041.472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9.663.087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187.348.415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20375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84.201.985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36.757.888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561626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239.839.487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150.590.527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27675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90.551.699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27.942.354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71368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8.559.797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3.030.089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4811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130.877.593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2.336.136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26.333.157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464424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31.164.517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2.363.522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7.529.258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1922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53.358.565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11.170.627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14.860.617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17047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22.019.927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5.225.660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153486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65.621.150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2.591.480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17.233.965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976231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4.878.219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223.466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495.545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92409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60.742.931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16.738.420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681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6A5892-6FAF-414A-A61B-A12493314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21065"/>
              </p:ext>
            </p:extLst>
          </p:nvPr>
        </p:nvGraphicFramePr>
        <p:xfrm>
          <a:off x="547184" y="1763256"/>
          <a:ext cx="8017441" cy="3806198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2702793308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091695502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973893078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1873651052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25702660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980920892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53028842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324512951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741966804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33206016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48675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86733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84.201.985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36.757.888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5329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22.681.401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63514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2.915.167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1629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66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8139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50.771.780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19.956.050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09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20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1.349.061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7380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48.966.532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3.903.195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18.606.989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5541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-128.260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059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6.350.454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-59.183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4.366.504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492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06510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2.006.762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431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6727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294649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524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9050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08301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6939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3218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15.645.837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4.822.598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2164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448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0311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1991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679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47F8059-0AE4-4581-B056-4B7B113717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14357"/>
              </p:ext>
            </p:extLst>
          </p:nvPr>
        </p:nvGraphicFramePr>
        <p:xfrm>
          <a:off x="547184" y="1788300"/>
          <a:ext cx="8017441" cy="18089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2001689568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497425255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540352594"/>
                    </a:ext>
                  </a:extLst>
                </a:gridCol>
                <a:gridCol w="3030722">
                  <a:extLst>
                    <a:ext uri="{9D8B030D-6E8A-4147-A177-3AD203B41FA5}">
                      <a16:colId xmlns:a16="http://schemas.microsoft.com/office/drawing/2014/main" val="213295866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284053898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485847132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27333159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776334405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795448434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84513780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588724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4349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-62.753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240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301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2692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5638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426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537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6.347.569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3947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436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228.798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799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238020,6%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11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1 Título">
            <a:extLst>
              <a:ext uri="{FF2B5EF4-FFF2-40B4-BE49-F238E27FC236}">
                <a16:creationId xmlns:a16="http://schemas.microsoft.com/office/drawing/2014/main" id="{F19FDBD9-74C6-4753-B2FE-076B51C05B7A}"/>
              </a:ext>
            </a:extLst>
          </p:cNvPr>
          <p:cNvSpPr txBox="1">
            <a:spLocks/>
          </p:cNvSpPr>
          <p:nvPr/>
        </p:nvSpPr>
        <p:spPr>
          <a:xfrm>
            <a:off x="523879" y="1505402"/>
            <a:ext cx="8096242" cy="2974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010EED-8A60-4AAD-B902-C24AF61F1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67059"/>
              </p:ext>
            </p:extLst>
          </p:nvPr>
        </p:nvGraphicFramePr>
        <p:xfrm>
          <a:off x="526472" y="1798870"/>
          <a:ext cx="8093647" cy="4537022"/>
        </p:xfrm>
        <a:graphic>
          <a:graphicData uri="http://schemas.openxmlformats.org/drawingml/2006/table">
            <a:tbl>
              <a:tblPr/>
              <a:tblGrid>
                <a:gridCol w="271234">
                  <a:extLst>
                    <a:ext uri="{9D8B030D-6E8A-4147-A177-3AD203B41FA5}">
                      <a16:colId xmlns:a16="http://schemas.microsoft.com/office/drawing/2014/main" val="2515061292"/>
                    </a:ext>
                  </a:extLst>
                </a:gridCol>
                <a:gridCol w="271234">
                  <a:extLst>
                    <a:ext uri="{9D8B030D-6E8A-4147-A177-3AD203B41FA5}">
                      <a16:colId xmlns:a16="http://schemas.microsoft.com/office/drawing/2014/main" val="3667293559"/>
                    </a:ext>
                  </a:extLst>
                </a:gridCol>
                <a:gridCol w="271234">
                  <a:extLst>
                    <a:ext uri="{9D8B030D-6E8A-4147-A177-3AD203B41FA5}">
                      <a16:colId xmlns:a16="http://schemas.microsoft.com/office/drawing/2014/main" val="2438848177"/>
                    </a:ext>
                  </a:extLst>
                </a:gridCol>
                <a:gridCol w="3059529">
                  <a:extLst>
                    <a:ext uri="{9D8B030D-6E8A-4147-A177-3AD203B41FA5}">
                      <a16:colId xmlns:a16="http://schemas.microsoft.com/office/drawing/2014/main" val="4260448711"/>
                    </a:ext>
                  </a:extLst>
                </a:gridCol>
                <a:gridCol w="726910">
                  <a:extLst>
                    <a:ext uri="{9D8B030D-6E8A-4147-A177-3AD203B41FA5}">
                      <a16:colId xmlns:a16="http://schemas.microsoft.com/office/drawing/2014/main" val="252945021"/>
                    </a:ext>
                  </a:extLst>
                </a:gridCol>
                <a:gridCol w="726910">
                  <a:extLst>
                    <a:ext uri="{9D8B030D-6E8A-4147-A177-3AD203B41FA5}">
                      <a16:colId xmlns:a16="http://schemas.microsoft.com/office/drawing/2014/main" val="2199280331"/>
                    </a:ext>
                  </a:extLst>
                </a:gridCol>
                <a:gridCol w="726910">
                  <a:extLst>
                    <a:ext uri="{9D8B030D-6E8A-4147-A177-3AD203B41FA5}">
                      <a16:colId xmlns:a16="http://schemas.microsoft.com/office/drawing/2014/main" val="1416482246"/>
                    </a:ext>
                  </a:extLst>
                </a:gridCol>
                <a:gridCol w="726910">
                  <a:extLst>
                    <a:ext uri="{9D8B030D-6E8A-4147-A177-3AD203B41FA5}">
                      <a16:colId xmlns:a16="http://schemas.microsoft.com/office/drawing/2014/main" val="3821781249"/>
                    </a:ext>
                  </a:extLst>
                </a:gridCol>
                <a:gridCol w="661813">
                  <a:extLst>
                    <a:ext uri="{9D8B030D-6E8A-4147-A177-3AD203B41FA5}">
                      <a16:colId xmlns:a16="http://schemas.microsoft.com/office/drawing/2014/main" val="2870074777"/>
                    </a:ext>
                  </a:extLst>
                </a:gridCol>
                <a:gridCol w="650963">
                  <a:extLst>
                    <a:ext uri="{9D8B030D-6E8A-4147-A177-3AD203B41FA5}">
                      <a16:colId xmlns:a16="http://schemas.microsoft.com/office/drawing/2014/main" val="352743845"/>
                    </a:ext>
                  </a:extLst>
                </a:gridCol>
              </a:tblGrid>
              <a:tr h="1066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664" marR="6664" marT="66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53024"/>
                  </a:ext>
                </a:extLst>
              </a:tr>
              <a:tr h="326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7066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239.839.487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-137.210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150.590.527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09098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235.283.319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-4.692.378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133.992.370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2787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23720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4920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139.214.161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107.369.174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9467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524.540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33377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07336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67732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4.120.121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87276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10.238.196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20324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14166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8641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795994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15.739.743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63056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562.990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5888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05591"/>
                  </a:ext>
                </a:extLst>
              </a:tr>
              <a:tr h="113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95.283.048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-4.362.378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26.072.919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691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38.025.214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-1.903.886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15.400.482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609434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1.088.754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13081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-130.758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92912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19.755.700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-251.300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8.002.800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300753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222849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2.853.828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-2.076.434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46.770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031318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452.710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507925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306.438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9939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26.005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300315"/>
                  </a:ext>
                </a:extLst>
              </a:tr>
              <a:tr h="166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154899"/>
                  </a:ext>
                </a:extLst>
              </a:tr>
              <a:tr h="213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261.202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921812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773066"/>
                  </a:ext>
                </a:extLst>
              </a:tr>
              <a:tr h="1066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505544"/>
                  </a:ext>
                </a:extLst>
              </a:tr>
              <a:tr h="159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753650"/>
                  </a:ext>
                </a:extLst>
              </a:tr>
              <a:tr h="1399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4.556.163</a:t>
                      </a:r>
                    </a:p>
                  </a:txBody>
                  <a:tcPr marL="6664" marR="6664" marT="66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455616,3%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664" marR="6664" marT="66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224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5500</Words>
  <Application>Microsoft Office PowerPoint</Application>
  <PresentationFormat>Presentación en pantalla (4:3)</PresentationFormat>
  <Paragraphs>3179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2_Tema de Office</vt:lpstr>
      <vt:lpstr>EJECUCIÓN ACUMULADA DE GASTOS PRESUPUESTARIOS AL MES DE ABRIL DE 2020 PARTIDA 21:  MINISTERIO DE DESARROLLO SOCIAL</vt:lpstr>
      <vt:lpstr>EJECUCIÓN ACUMULADA DE GASTOS A ABRIL DE 2020  PARTIDA 21 MINISTERIO DE DESARROLLO SOCIAL</vt:lpstr>
      <vt:lpstr>Presentación de PowerPoint</vt:lpstr>
      <vt:lpstr>Presentación de PowerPoint</vt:lpstr>
      <vt:lpstr>EJECUCIÓN ACUMULADA DE GASTOS A ABRIL DE 2020  PARTIDA 21 MINISTERIO DE DESARROLLO SOCIAL</vt:lpstr>
      <vt:lpstr>EJECUCIÓN ACUMULADA DE GASTOS A ABRIL DE 2020  PARTIDA 2I RESUMEN POR CAPÍTULOS</vt:lpstr>
      <vt:lpstr>EJECUCIÓN ACUMULADA DE GASTOS A ABRIL DE 2020  PARTIDA 21. CAPÍTULO 01. PROGRAMA 01:  SUBSECRETARÍA DE SERVICIOS SOCIALES</vt:lpstr>
      <vt:lpstr>EJECUCIÓN ACUMULADA DE GASTOS A ABRIL DE 2020  PARTIDA 21. CAPÍTULO 01. PROGRAMA 01:  SUBSECRETARÍA DE SERVICIOS SOCIALES</vt:lpstr>
      <vt:lpstr>EJECUCIÓN ACUMULADA DE GASTOS A ABRIL DE 2020  PARTIDA 21. CAPÍTULO 01. PROGRAMA 05:  INGRESO ÉTICO FAMILIAR Y SISTEMA CHILE SOLIDARIO</vt:lpstr>
      <vt:lpstr>EJECUCIÓN ACUMULADA DE GASTOS A ABRIL DE 2020  PARTIDA 21. CAPÍTULO 02. PROGRAMA 01:  FONDO DE SOLIDARIDAD E INVERSIÓN SOCIAL</vt:lpstr>
      <vt:lpstr>EJECUCIÓN ACUMULADA DE GASTOS A ABRIL DE 2020  PARTIDA 21. CAPÍTULO 05. PROGRAMA 01:  INSTITUTO NACIONAL DE LA JUVENTUD</vt:lpstr>
      <vt:lpstr>EJECUCIÓN ACUMULADA DE GASTOS A ABRIL DE 2020  PARTIDA 21. CAPÍTULO 06. PROGRAMA 01:  CORPORACIÓN NACIONAL DE DESARROLLO INDÍGENA</vt:lpstr>
      <vt:lpstr>EJECUCIÓN ACUMULADA DE GASTOS A ABRIL DE 2020  PARTIDA 21. CAPÍTULO 06. PROGRAMA 01:  CORPORACIÓN NACIONAL DE DESARROLLO INDÍGENA</vt:lpstr>
      <vt:lpstr>EJECUCIÓN ACUMULADA DE GASTOS A ABRIL DE 2020  PARTIDA 21. CAPÍTULO 07. PROGRAMA 01:  SERVICIO NACIONAL DE LA DISCAPACIDAD</vt:lpstr>
      <vt:lpstr>EJECUCIÓN ACUMULADA DE GASTOS A ABRIL DE 2020  PARTIDA 21. CAPÍTULO 08. PROGRAMA 01:  SERVICIO NACIONAL DEL ADULTO MAYOR</vt:lpstr>
      <vt:lpstr>EJECUCIÓN ACUMULADA DE GASTOS A ABRIL DE 2020  PARTIDA 21. CAPÍTULO 08. PROGRAMA 01:  SERVICIO NACIONAL DEL ADULTO ABRILR</vt:lpstr>
      <vt:lpstr>EJECUCIÓN ACUMULADA DE GASTOS A ABRIL DE 2020  PARTIDA 21. CAPÍTULO 09. PROGRAMA 01:  SUBSECRETARÍA DE EVALUACIÓN SOCIAL</vt:lpstr>
      <vt:lpstr>EJECUCIÓN ACUMULADA DE GASTOS A ABRIL DE 2020  PARTIDA 21. CAPÍTULO 10. PROGRAMA 01:  SUBSECRETARÍA DE LA NIÑEZ</vt:lpstr>
      <vt:lpstr>EJECUCIÓN ACUMULADA DE GASTOS A ABRIL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316</cp:revision>
  <cp:lastPrinted>2019-10-14T14:51:48Z</cp:lastPrinted>
  <dcterms:created xsi:type="dcterms:W3CDTF">2016-06-23T13:38:47Z</dcterms:created>
  <dcterms:modified xsi:type="dcterms:W3CDTF">2020-07-10T03:40:02Z</dcterms:modified>
</cp:coreProperties>
</file>