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5" r:id="rId15"/>
    <p:sldId id="283" r:id="rId16"/>
    <p:sldId id="266" r:id="rId17"/>
    <p:sldId id="284" r:id="rId18"/>
    <p:sldId id="285" r:id="rId19"/>
    <p:sldId id="267" r:id="rId20"/>
    <p:sldId id="268" r:id="rId21"/>
    <p:sldId id="269" r:id="rId22"/>
    <p:sldId id="270" r:id="rId23"/>
    <p:sldId id="286" r:id="rId24"/>
    <p:sldId id="288" r:id="rId25"/>
    <p:sldId id="287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077184"/>
        <c:axId val="430079536"/>
      </c:barChart>
      <c:catAx>
        <c:axId val="43007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0079536"/>
        <c:crosses val="autoZero"/>
        <c:auto val="1"/>
        <c:lblAlgn val="ctr"/>
        <c:lblOffset val="100"/>
        <c:noMultiLvlLbl val="0"/>
      </c:catAx>
      <c:valAx>
        <c:axId val="4300795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0077184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16'!$D$27:$G$27</c:f>
              <c:numCache>
                <c:formatCode>0.0%</c:formatCode>
                <c:ptCount val="4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213472"/>
        <c:axId val="713213864"/>
      </c:barChart>
      <c:catAx>
        <c:axId val="71321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13213864"/>
        <c:crosses val="autoZero"/>
        <c:auto val="1"/>
        <c:lblAlgn val="ctr"/>
        <c:lblOffset val="100"/>
        <c:noMultiLvlLbl val="0"/>
      </c:catAx>
      <c:valAx>
        <c:axId val="713213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132134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866899404339681"/>
          <c:y val="0.36805664916885394"/>
          <c:w val="0.25522898630921353"/>
          <c:h val="0.3611123355859903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8450701244835234E-2"/>
                  <c:y val="-4.9337351626396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3502864761058292E-2"/>
                  <c:y val="-5.8458764434733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9561768269134119E-2"/>
                  <c:y val="-5.5003786873044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784034578168566E-2"/>
                  <c:y val="-5.1548809311354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chemeClr val="tx1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16'!$D$21:$G$21</c:f>
              <c:numCache>
                <c:formatCode>0.0%</c:formatCode>
                <c:ptCount val="4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198968"/>
        <c:axId val="713199752"/>
      </c:lineChart>
      <c:catAx>
        <c:axId val="71319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13199752"/>
        <c:crosses val="autoZero"/>
        <c:auto val="1"/>
        <c:lblAlgn val="ctr"/>
        <c:lblOffset val="100"/>
        <c:noMultiLvlLbl val="0"/>
      </c:catAx>
      <c:valAx>
        <c:axId val="713199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131989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291803572191511"/>
          <c:y val="0.3819457395621052"/>
          <c:w val="0.31458397335606558"/>
          <c:h val="0.3194455276337607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31-07-2020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ABRIL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16: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</a:t>
            </a:r>
            <a:r>
              <a:rPr lang="es-CL" sz="2000" b="1" dirty="0" smtClean="0">
                <a:latin typeface="+mn-lt"/>
              </a:rPr>
              <a:t>DE SALUD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2020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269084"/>
              </p:ext>
            </p:extLst>
          </p:nvPr>
        </p:nvGraphicFramePr>
        <p:xfrm>
          <a:off x="395535" y="1861280"/>
          <a:ext cx="8291264" cy="4076426"/>
        </p:xfrm>
        <a:graphic>
          <a:graphicData uri="http://schemas.openxmlformats.org/drawingml/2006/table">
            <a:tbl>
              <a:tblPr/>
              <a:tblGrid>
                <a:gridCol w="292632"/>
                <a:gridCol w="280440"/>
                <a:gridCol w="283488"/>
                <a:gridCol w="2990343"/>
                <a:gridCol w="795596"/>
                <a:gridCol w="768161"/>
                <a:gridCol w="768161"/>
                <a:gridCol w="768161"/>
                <a:gridCol w="612700"/>
                <a:gridCol w="731582"/>
              </a:tblGrid>
              <a:tr h="184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8.356.083.297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72.042.004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3.128.556.303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21.284.888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11.061.495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26.659.100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4.843.720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1.037.834.515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528.198.635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527.924.915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173.923.459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354.001.456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7.242.215.494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2.566.626.737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82.170.824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77.315.038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4.855.786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6.861.668.477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2.451.046.854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661.784.400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1.545.822.290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16.846.014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554.412.185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67523"/>
              </p:ext>
            </p:extLst>
          </p:nvPr>
        </p:nvGraphicFramePr>
        <p:xfrm>
          <a:off x="539553" y="1861280"/>
          <a:ext cx="7992886" cy="4232011"/>
        </p:xfrm>
        <a:graphic>
          <a:graphicData uri="http://schemas.openxmlformats.org/drawingml/2006/table">
            <a:tbl>
              <a:tblPr/>
              <a:tblGrid>
                <a:gridCol w="282102"/>
                <a:gridCol w="270348"/>
                <a:gridCol w="273287"/>
                <a:gridCol w="2882730"/>
                <a:gridCol w="766964"/>
                <a:gridCol w="740517"/>
                <a:gridCol w="740517"/>
                <a:gridCol w="740517"/>
                <a:gridCol w="590650"/>
                <a:gridCol w="705254"/>
              </a:tblGrid>
              <a:tr h="189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1.183.158.704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51.691.565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33.409.059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33.409.059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7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6.237.924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1.684.487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4.356.018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4.356.018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41680"/>
              </p:ext>
            </p:extLst>
          </p:nvPr>
        </p:nvGraphicFramePr>
        <p:xfrm>
          <a:off x="395536" y="1822637"/>
          <a:ext cx="8162366" cy="3766608"/>
        </p:xfrm>
        <a:graphic>
          <a:graphicData uri="http://schemas.openxmlformats.org/drawingml/2006/table">
            <a:tbl>
              <a:tblPr/>
              <a:tblGrid>
                <a:gridCol w="725544"/>
                <a:gridCol w="251150"/>
                <a:gridCol w="259522"/>
                <a:gridCol w="2723578"/>
                <a:gridCol w="728334"/>
                <a:gridCol w="728334"/>
                <a:gridCol w="703219"/>
                <a:gridCol w="703219"/>
                <a:gridCol w="669733"/>
                <a:gridCol w="669733"/>
              </a:tblGrid>
              <a:tr h="1783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60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661.784.399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661.784.399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661.784.399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25.791.480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9.965.829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39.069.549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1.023.629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13.998.754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47.807.405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1.184.505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15.123.382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31.115.226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1.399.416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11.953.160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84.897.763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2.417.048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31.846.643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51.479.320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19.848.537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95.797.507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37.394.920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26.458.256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9.123.862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99.102.961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33.619.018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136.753.887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3.256.700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49.068.967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63.001.088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2.147.859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23.453.963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64.404.468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1.278.355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25.617.918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45.752.450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770.235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55.359.963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20.660.469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865274"/>
              </p:ext>
            </p:extLst>
          </p:nvPr>
        </p:nvGraphicFramePr>
        <p:xfrm>
          <a:off x="506955" y="1916832"/>
          <a:ext cx="8050947" cy="4104929"/>
        </p:xfrm>
        <a:graphic>
          <a:graphicData uri="http://schemas.openxmlformats.org/drawingml/2006/table">
            <a:tbl>
              <a:tblPr/>
              <a:tblGrid>
                <a:gridCol w="715640"/>
                <a:gridCol w="247722"/>
                <a:gridCol w="255979"/>
                <a:gridCol w="2686402"/>
                <a:gridCol w="718392"/>
                <a:gridCol w="718392"/>
                <a:gridCol w="693620"/>
                <a:gridCol w="693620"/>
                <a:gridCol w="660590"/>
                <a:gridCol w="660590"/>
              </a:tblGrid>
              <a:tr h="2046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66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20.296.614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512.358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30.079.730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744.264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9.431.560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103.207.880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37.851.321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55.503.224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20.095.968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32.142.456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773.569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11.934.513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50.768.400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1.161.090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18.524.707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9.680.872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19.779.332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6.752.044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74.066.614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1.410.595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26.417.628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62.318.432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19.374.229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131.929.538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2.393.244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48.925.524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83.404.361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32.970.179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133.291.023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2.628.605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46.217.315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135.164.270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2.544.544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192.803.460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-890.304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35.027.582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14.541.087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12481"/>
              </p:ext>
            </p:extLst>
          </p:nvPr>
        </p:nvGraphicFramePr>
        <p:xfrm>
          <a:off x="641349" y="2019782"/>
          <a:ext cx="7861301" cy="4217529"/>
        </p:xfrm>
        <a:graphic>
          <a:graphicData uri="http://schemas.openxmlformats.org/drawingml/2006/table">
            <a:tbl>
              <a:tblPr/>
              <a:tblGrid>
                <a:gridCol w="772755"/>
                <a:gridCol w="267492"/>
                <a:gridCol w="276409"/>
                <a:gridCol w="2068607"/>
                <a:gridCol w="775728"/>
                <a:gridCol w="775728"/>
                <a:gridCol w="748978"/>
                <a:gridCol w="748978"/>
                <a:gridCol w="713313"/>
                <a:gridCol w="713313"/>
              </a:tblGrid>
              <a:tr h="1748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1.545.822.290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16.846.014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554.412.183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1.545.822.290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16.846.014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554.412.183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1.545.822.290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16.846.014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554.412.183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9.215.185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6.861.488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8.483.863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31.876.090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5.960.585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21.642.900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13.212.624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30.108.070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27.524.319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11.723.504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45.528.816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42.689.978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21.485.888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26.425.307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17.671.967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48.719.087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35.015.426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16.191.458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14.552.600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29.511.830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17.905.691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20214"/>
              </p:ext>
            </p:extLst>
          </p:nvPr>
        </p:nvGraphicFramePr>
        <p:xfrm>
          <a:off x="539551" y="1985260"/>
          <a:ext cx="7963100" cy="4252051"/>
        </p:xfrm>
        <a:graphic>
          <a:graphicData uri="http://schemas.openxmlformats.org/drawingml/2006/table">
            <a:tbl>
              <a:tblPr/>
              <a:tblGrid>
                <a:gridCol w="782762"/>
                <a:gridCol w="270956"/>
                <a:gridCol w="279988"/>
                <a:gridCol w="2095394"/>
                <a:gridCol w="785773"/>
                <a:gridCol w="785773"/>
                <a:gridCol w="758677"/>
                <a:gridCol w="758677"/>
                <a:gridCol w="722550"/>
                <a:gridCol w="722550"/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6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26.835.967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6.982.664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15.505.609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54.334.220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34.402.251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18.453.531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20.034.886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11.174.873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17.104.808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16.347.714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25.284.349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32.329.116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68.184.559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22.803.977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47.189.950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56.271.577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27.637.532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85.114.799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34.044.780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51.874.947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30.797.597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466.671.966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-119.222.725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26.813.628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15.467.781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7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654385"/>
              </p:ext>
            </p:extLst>
          </p:nvPr>
        </p:nvGraphicFramePr>
        <p:xfrm>
          <a:off x="514091" y="1913646"/>
          <a:ext cx="8051158" cy="4442708"/>
        </p:xfrm>
        <a:graphic>
          <a:graphicData uri="http://schemas.openxmlformats.org/drawingml/2006/table">
            <a:tbl>
              <a:tblPr/>
              <a:tblGrid>
                <a:gridCol w="259366"/>
                <a:gridCol w="248559"/>
                <a:gridCol w="251261"/>
                <a:gridCol w="3501444"/>
                <a:gridCol w="705152"/>
                <a:gridCol w="705152"/>
                <a:gridCol w="543048"/>
                <a:gridCol w="680836"/>
                <a:gridCol w="561960"/>
                <a:gridCol w="594380"/>
              </a:tblGrid>
              <a:tr h="161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1.183.158.704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1.183.158.704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1.183.158.704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15.546.141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21.848.700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36.509.693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10.491.669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15.055.442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6.658.863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20.150.490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19.856.213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10.855.522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26.774.209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6.645.229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6.460.389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29.604.391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10.540.814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8.341.937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9.129.000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7.277.228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32.718.900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7.809.021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05326"/>
              </p:ext>
            </p:extLst>
          </p:nvPr>
        </p:nvGraphicFramePr>
        <p:xfrm>
          <a:off x="500352" y="1974568"/>
          <a:ext cx="8064897" cy="4262744"/>
        </p:xfrm>
        <a:graphic>
          <a:graphicData uri="http://schemas.openxmlformats.org/drawingml/2006/table">
            <a:tbl>
              <a:tblPr/>
              <a:tblGrid>
                <a:gridCol w="259808"/>
                <a:gridCol w="248984"/>
                <a:gridCol w="251691"/>
                <a:gridCol w="3507417"/>
                <a:gridCol w="706355"/>
                <a:gridCol w="706355"/>
                <a:gridCol w="543975"/>
                <a:gridCol w="681998"/>
                <a:gridCol w="562919"/>
                <a:gridCol w="595395"/>
              </a:tblGrid>
              <a:tr h="155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7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15.305.418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33.019.313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11.674.241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2.669.458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27.430.475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7.270.663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50.551.611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5.464.007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28.254.191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31.702.702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7.913.258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6.856.929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8.146.006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5.754.671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7.153.689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4.821.689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4.420.376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47.746.739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27.828.728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22.325.146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34.634.765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14.817.205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19.495.495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85477"/>
              </p:ext>
            </p:extLst>
          </p:nvPr>
        </p:nvGraphicFramePr>
        <p:xfrm>
          <a:off x="500352" y="1991892"/>
          <a:ext cx="8064897" cy="4364457"/>
        </p:xfrm>
        <a:graphic>
          <a:graphicData uri="http://schemas.openxmlformats.org/drawingml/2006/table">
            <a:tbl>
              <a:tblPr/>
              <a:tblGrid>
                <a:gridCol w="259808"/>
                <a:gridCol w="248984"/>
                <a:gridCol w="251691"/>
                <a:gridCol w="3507417"/>
                <a:gridCol w="706355"/>
                <a:gridCol w="706355"/>
                <a:gridCol w="543975"/>
                <a:gridCol w="681998"/>
                <a:gridCol w="562919"/>
                <a:gridCol w="595395"/>
              </a:tblGrid>
              <a:tr h="290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5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31.696.545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11.879.625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15.683.292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11.088.753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7.536.531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36.853.647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29.085.512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21.787.642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36.565.146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11.325.271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4.147.598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13.019.193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29.955.577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13.353.676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34.692.145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22.791.583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6.030.290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6.579.655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46.737.787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28.337.147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21.331.219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10.070.597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34551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47324"/>
              </p:ext>
            </p:extLst>
          </p:nvPr>
        </p:nvGraphicFramePr>
        <p:xfrm>
          <a:off x="534167" y="1871543"/>
          <a:ext cx="7949434" cy="4032442"/>
        </p:xfrm>
        <a:graphic>
          <a:graphicData uri="http://schemas.openxmlformats.org/drawingml/2006/table">
            <a:tbl>
              <a:tblPr/>
              <a:tblGrid>
                <a:gridCol w="728471"/>
                <a:gridCol w="273176"/>
                <a:gridCol w="282282"/>
                <a:gridCol w="2173270"/>
                <a:gridCol w="764894"/>
                <a:gridCol w="764894"/>
                <a:gridCol w="764894"/>
                <a:gridCol w="740611"/>
                <a:gridCol w="728471"/>
                <a:gridCol w="728471"/>
              </a:tblGrid>
              <a:tr h="192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60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2.365.286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6" y="1578769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0423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36070"/>
              </p:ext>
            </p:extLst>
          </p:nvPr>
        </p:nvGraphicFramePr>
        <p:xfrm>
          <a:off x="611560" y="2132856"/>
          <a:ext cx="7776866" cy="3384380"/>
        </p:xfrm>
        <a:graphic>
          <a:graphicData uri="http://schemas.openxmlformats.org/drawingml/2006/table">
            <a:tbl>
              <a:tblPr/>
              <a:tblGrid>
                <a:gridCol w="769987"/>
                <a:gridCol w="288745"/>
                <a:gridCol w="298369"/>
                <a:gridCol w="1799843"/>
                <a:gridCol w="769987"/>
                <a:gridCol w="769987"/>
                <a:gridCol w="769987"/>
                <a:gridCol w="769987"/>
                <a:gridCol w="769987"/>
                <a:gridCol w="769987"/>
              </a:tblGrid>
              <a:tr h="1860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8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11.301.460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5.316.081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517662"/>
              </p:ext>
            </p:extLst>
          </p:nvPr>
        </p:nvGraphicFramePr>
        <p:xfrm>
          <a:off x="536118" y="1889336"/>
          <a:ext cx="7865306" cy="4059947"/>
        </p:xfrm>
        <a:graphic>
          <a:graphicData uri="http://schemas.openxmlformats.org/drawingml/2006/table">
            <a:tbl>
              <a:tblPr/>
              <a:tblGrid>
                <a:gridCol w="718293"/>
                <a:gridCol w="233445"/>
                <a:gridCol w="251402"/>
                <a:gridCol w="2023192"/>
                <a:gridCol w="814065"/>
                <a:gridCol w="817058"/>
                <a:gridCol w="817058"/>
                <a:gridCol w="754207"/>
                <a:gridCol w="718293"/>
                <a:gridCol w="718293"/>
              </a:tblGrid>
              <a:tr h="1682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501.199.869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181.304.236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50.662.783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42.097.199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74.074.615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50.397.198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48.916.815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23.677.417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23.677.417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36.300.261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33.082.116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13.474.259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8.882.891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70742"/>
              </p:ext>
            </p:extLst>
          </p:nvPr>
        </p:nvGraphicFramePr>
        <p:xfrm>
          <a:off x="686194" y="1798390"/>
          <a:ext cx="7734302" cy="619125"/>
        </p:xfrm>
        <a:graphic>
          <a:graphicData uri="http://schemas.openxmlformats.org/drawingml/2006/table">
            <a:tbl>
              <a:tblPr/>
              <a:tblGrid>
                <a:gridCol w="2949702"/>
                <a:gridCol w="864096"/>
                <a:gridCol w="961625"/>
                <a:gridCol w="694559"/>
                <a:gridCol w="851124"/>
                <a:gridCol w="706598"/>
                <a:gridCol w="706598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461901" y="758931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17157"/>
              </p:ext>
            </p:extLst>
          </p:nvPr>
        </p:nvGraphicFramePr>
        <p:xfrm>
          <a:off x="686195" y="2417517"/>
          <a:ext cx="7734301" cy="3938832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761063"/>
                <a:gridCol w="865709"/>
                <a:gridCol w="865709"/>
                <a:gridCol w="799116"/>
                <a:gridCol w="751549"/>
                <a:gridCol w="761063"/>
              </a:tblGrid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3 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84718"/>
              </p:ext>
            </p:extLst>
          </p:nvPr>
        </p:nvGraphicFramePr>
        <p:xfrm>
          <a:off x="634260" y="1798390"/>
          <a:ext cx="7734300" cy="619125"/>
        </p:xfrm>
        <a:graphic>
          <a:graphicData uri="http://schemas.openxmlformats.org/drawingml/2006/table">
            <a:tbl>
              <a:tblPr/>
              <a:tblGrid>
                <a:gridCol w="2929628"/>
                <a:gridCol w="910319"/>
                <a:gridCol w="935474"/>
                <a:gridCol w="638135"/>
                <a:gridCol w="907548"/>
                <a:gridCol w="706598"/>
                <a:gridCol w="706598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67743"/>
              </p:ext>
            </p:extLst>
          </p:nvPr>
        </p:nvGraphicFramePr>
        <p:xfrm>
          <a:off x="634259" y="2417515"/>
          <a:ext cx="7734301" cy="38100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761063"/>
                <a:gridCol w="865709"/>
                <a:gridCol w="865709"/>
                <a:gridCol w="799116"/>
                <a:gridCol w="751549"/>
                <a:gridCol w="761063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09036"/>
              </p:ext>
            </p:extLst>
          </p:nvPr>
        </p:nvGraphicFramePr>
        <p:xfrm>
          <a:off x="686194" y="1798390"/>
          <a:ext cx="7734302" cy="619125"/>
        </p:xfrm>
        <a:graphic>
          <a:graphicData uri="http://schemas.openxmlformats.org/drawingml/2006/table">
            <a:tbl>
              <a:tblPr/>
              <a:tblGrid>
                <a:gridCol w="2949702"/>
                <a:gridCol w="1021966"/>
                <a:gridCol w="803755"/>
                <a:gridCol w="622551"/>
                <a:gridCol w="792088"/>
                <a:gridCol w="837642"/>
                <a:gridCol w="706598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20817"/>
              </p:ext>
            </p:extLst>
          </p:nvPr>
        </p:nvGraphicFramePr>
        <p:xfrm>
          <a:off x="700262" y="2417515"/>
          <a:ext cx="7734301" cy="25908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761063"/>
                <a:gridCol w="865709"/>
                <a:gridCol w="865709"/>
                <a:gridCol w="799116"/>
                <a:gridCol w="751549"/>
                <a:gridCol w="761063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61901" y="696948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535971"/>
              </p:ext>
            </p:extLst>
          </p:nvPr>
        </p:nvGraphicFramePr>
        <p:xfrm>
          <a:off x="529368" y="1844824"/>
          <a:ext cx="7972323" cy="4392497"/>
        </p:xfrm>
        <a:graphic>
          <a:graphicData uri="http://schemas.openxmlformats.org/drawingml/2006/table">
            <a:tbl>
              <a:tblPr/>
              <a:tblGrid>
                <a:gridCol w="711021"/>
                <a:gridCol w="266634"/>
                <a:gridCol w="275520"/>
                <a:gridCol w="2310818"/>
                <a:gridCol w="746572"/>
                <a:gridCol w="746572"/>
                <a:gridCol w="746572"/>
                <a:gridCol w="746572"/>
                <a:gridCol w="711021"/>
                <a:gridCol w="711021"/>
              </a:tblGrid>
              <a:tr h="168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9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249.588.114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55.015.746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81.015.590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5.890.396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44.467.122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19.720.778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3.839.529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6.337.413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5.045.951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5.045.951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35696" y="5521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715571"/>
              </p:ext>
            </p:extLst>
          </p:nvPr>
        </p:nvGraphicFramePr>
        <p:xfrm>
          <a:off x="395532" y="1713135"/>
          <a:ext cx="8203739" cy="617138"/>
        </p:xfrm>
        <a:graphic>
          <a:graphicData uri="http://schemas.openxmlformats.org/drawingml/2006/table">
            <a:tbl>
              <a:tblPr/>
              <a:tblGrid>
                <a:gridCol w="3456388"/>
                <a:gridCol w="792088"/>
                <a:gridCol w="864096"/>
                <a:gridCol w="720080"/>
                <a:gridCol w="792088"/>
                <a:gridCol w="720080"/>
                <a:gridCol w="858919"/>
              </a:tblGrid>
              <a:tr h="151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2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740690"/>
              </p:ext>
            </p:extLst>
          </p:nvPr>
        </p:nvGraphicFramePr>
        <p:xfrm>
          <a:off x="405469" y="2330273"/>
          <a:ext cx="8193802" cy="3342042"/>
        </p:xfrm>
        <a:graphic>
          <a:graphicData uri="http://schemas.openxmlformats.org/drawingml/2006/table">
            <a:tbl>
              <a:tblPr/>
              <a:tblGrid>
                <a:gridCol w="315525"/>
                <a:gridCol w="302379"/>
                <a:gridCol w="305666"/>
                <a:gridCol w="2513192"/>
                <a:gridCol w="839267"/>
                <a:gridCol w="828254"/>
                <a:gridCol w="790440"/>
                <a:gridCol w="792088"/>
                <a:gridCol w="720080"/>
                <a:gridCol w="786911"/>
              </a:tblGrid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1.291.462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1.043.779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1561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22427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129270"/>
              </p:ext>
            </p:extLst>
          </p:nvPr>
        </p:nvGraphicFramePr>
        <p:xfrm>
          <a:off x="597598" y="1836261"/>
          <a:ext cx="7913843" cy="533091"/>
        </p:xfrm>
        <a:graphic>
          <a:graphicData uri="http://schemas.openxmlformats.org/drawingml/2006/table">
            <a:tbl>
              <a:tblPr/>
              <a:tblGrid>
                <a:gridCol w="3326330"/>
                <a:gridCol w="792088"/>
                <a:gridCol w="901622"/>
                <a:gridCol w="682554"/>
                <a:gridCol w="792088"/>
                <a:gridCol w="713355"/>
                <a:gridCol w="705806"/>
              </a:tblGrid>
              <a:tr h="1261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64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23106"/>
              </p:ext>
            </p:extLst>
          </p:nvPr>
        </p:nvGraphicFramePr>
        <p:xfrm>
          <a:off x="624742" y="2369352"/>
          <a:ext cx="7886699" cy="3797773"/>
        </p:xfrm>
        <a:graphic>
          <a:graphicData uri="http://schemas.openxmlformats.org/drawingml/2006/table">
            <a:tbl>
              <a:tblPr/>
              <a:tblGrid>
                <a:gridCol w="303700"/>
                <a:gridCol w="291046"/>
                <a:gridCol w="294209"/>
                <a:gridCol w="2410230"/>
                <a:gridCol w="816579"/>
                <a:gridCol w="911613"/>
                <a:gridCol w="682809"/>
                <a:gridCol w="829359"/>
                <a:gridCol w="648072"/>
                <a:gridCol w="699082"/>
              </a:tblGrid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31.041.240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31.041.240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31.039.310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31.039.310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61.993.524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61.993.524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55.490.684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295472,8%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295472,8%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249" y="1628800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7" y="76728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623304"/>
              </p:ext>
            </p:extLst>
          </p:nvPr>
        </p:nvGraphicFramePr>
        <p:xfrm>
          <a:off x="482833" y="1943064"/>
          <a:ext cx="8032311" cy="4413291"/>
        </p:xfrm>
        <a:graphic>
          <a:graphicData uri="http://schemas.openxmlformats.org/drawingml/2006/table">
            <a:tbl>
              <a:tblPr/>
              <a:tblGrid>
                <a:gridCol w="705879"/>
                <a:gridCol w="264705"/>
                <a:gridCol w="273528"/>
                <a:gridCol w="2364693"/>
                <a:gridCol w="705879"/>
                <a:gridCol w="705879"/>
                <a:gridCol w="799995"/>
                <a:gridCol w="799995"/>
                <a:gridCol w="705879"/>
                <a:gridCol w="705879"/>
              </a:tblGrid>
              <a:tr h="1627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817.945.102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-160.487.445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110.166.682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30.948.220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-27.358.358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72.300.655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-661.652.330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72.300.655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-661.652.330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49.691.227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-42.648.773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49.691.227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-42.648.773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49.691.227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-42.648.773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663.512.016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663.512.016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110.166.682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663.512.016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663.512.016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110.166.682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43.238.315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43.238.315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8.947.203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5.213.320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5.213.320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635.551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27.769.405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27.769.405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8.539.075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35.224.056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35.224.056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3.693.212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95.018.695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95.018.695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19.512.805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11.803.716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11.803.716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370.645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453.211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23.528.291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25.273.746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25.273.746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3.750.858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1.281.155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24.791.708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24.791.708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4.938.120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608" y="1556792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41323" y="6440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066387"/>
              </p:ext>
            </p:extLst>
          </p:nvPr>
        </p:nvGraphicFramePr>
        <p:xfrm>
          <a:off x="500346" y="1916832"/>
          <a:ext cx="7963376" cy="613245"/>
        </p:xfrm>
        <a:graphic>
          <a:graphicData uri="http://schemas.openxmlformats.org/drawingml/2006/table">
            <a:tbl>
              <a:tblPr/>
              <a:tblGrid>
                <a:gridCol w="3279566"/>
                <a:gridCol w="899669"/>
                <a:gridCol w="801888"/>
                <a:gridCol w="724981"/>
                <a:gridCol w="856606"/>
                <a:gridCol w="700333"/>
                <a:gridCol w="700333"/>
              </a:tblGrid>
              <a:tr h="159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3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33110"/>
              </p:ext>
            </p:extLst>
          </p:nvPr>
        </p:nvGraphicFramePr>
        <p:xfrm>
          <a:off x="500345" y="2530077"/>
          <a:ext cx="7918160" cy="3443877"/>
        </p:xfrm>
        <a:graphic>
          <a:graphicData uri="http://schemas.openxmlformats.org/drawingml/2006/table">
            <a:tbl>
              <a:tblPr/>
              <a:tblGrid>
                <a:gridCol w="297279"/>
                <a:gridCol w="284893"/>
                <a:gridCol w="287990"/>
                <a:gridCol w="2409405"/>
                <a:gridCol w="907521"/>
                <a:gridCol w="795247"/>
                <a:gridCol w="722952"/>
                <a:gridCol w="867543"/>
                <a:gridCol w="650657"/>
                <a:gridCol w="694673"/>
              </a:tblGrid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1.292.276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1.292.276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2.935.436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2.935.436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292.595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36.804.083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36.804.083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3.274.529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37.471.104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37.471.104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5.876.508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5.960.288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5.960.288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1.755.179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4.968.718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4.968.718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2.024.308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2.024.308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7.026.127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7.026.127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1.153.494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16.341.531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16.341.531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39.401.587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39.401.587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843.504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712.132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52.202.731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52.202.731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5.565.081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7.230.766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7.230.766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1.089.238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12.618.069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50982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70003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98460"/>
              </p:ext>
            </p:extLst>
          </p:nvPr>
        </p:nvGraphicFramePr>
        <p:xfrm>
          <a:off x="589451" y="1826376"/>
          <a:ext cx="7886699" cy="4267199"/>
        </p:xfrm>
        <a:graphic>
          <a:graphicData uri="http://schemas.openxmlformats.org/drawingml/2006/table">
            <a:tbl>
              <a:tblPr/>
              <a:tblGrid>
                <a:gridCol w="709714"/>
                <a:gridCol w="266143"/>
                <a:gridCol w="275014"/>
                <a:gridCol w="2188286"/>
                <a:gridCol w="709714"/>
                <a:gridCol w="709714"/>
                <a:gridCol w="804343"/>
                <a:gridCol w="804343"/>
                <a:gridCol w="709714"/>
                <a:gridCol w="709714"/>
              </a:tblGrid>
              <a:tr h="1629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15.488.488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5.587.523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11.288.317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3.809.113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650.912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855691"/>
              </p:ext>
            </p:extLst>
          </p:nvPr>
        </p:nvGraphicFramePr>
        <p:xfrm>
          <a:off x="611560" y="2057400"/>
          <a:ext cx="7560840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710769"/>
              </p:ext>
            </p:extLst>
          </p:nvPr>
        </p:nvGraphicFramePr>
        <p:xfrm>
          <a:off x="683568" y="2057400"/>
          <a:ext cx="7560840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53092"/>
              </p:ext>
            </p:extLst>
          </p:nvPr>
        </p:nvGraphicFramePr>
        <p:xfrm>
          <a:off x="539552" y="2060848"/>
          <a:ext cx="7920879" cy="3456387"/>
        </p:xfrm>
        <a:graphic>
          <a:graphicData uri="http://schemas.openxmlformats.org/drawingml/2006/table">
            <a:tbl>
              <a:tblPr/>
              <a:tblGrid>
                <a:gridCol w="333657"/>
                <a:gridCol w="2446818"/>
                <a:gridCol w="823716"/>
                <a:gridCol w="889752"/>
                <a:gridCol w="945361"/>
                <a:gridCol w="823716"/>
                <a:gridCol w="823716"/>
                <a:gridCol w="834143"/>
              </a:tblGrid>
              <a:tr h="199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10.067.814.501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76.003.381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3.613.689.316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3.322.192.935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-2.138.347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1.199.711.175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1.807.658.289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48.671.592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724.935.635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1.285.196.249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602.350.976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2.354.047.829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15.429.630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759.271.863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6.901.785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6.262.796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99.703.999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27.179.346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105.834.124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61.993.524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274.201.447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144.641.583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217567"/>
              </p:ext>
            </p:extLst>
          </p:nvPr>
        </p:nvGraphicFramePr>
        <p:xfrm>
          <a:off x="539554" y="2165473"/>
          <a:ext cx="7975796" cy="3135734"/>
        </p:xfrm>
        <a:graphic>
          <a:graphicData uri="http://schemas.openxmlformats.org/drawingml/2006/table">
            <a:tbl>
              <a:tblPr/>
              <a:tblGrid>
                <a:gridCol w="249151"/>
                <a:gridCol w="320336"/>
                <a:gridCol w="2411425"/>
                <a:gridCol w="949147"/>
                <a:gridCol w="901689"/>
                <a:gridCol w="818639"/>
                <a:gridCol w="901689"/>
                <a:gridCol w="711860"/>
                <a:gridCol w="711860"/>
              </a:tblGrid>
              <a:tr h="570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11.938.160.698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132.057.360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4.344.752.885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8.356.083.297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72.042.004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3.128.556.303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2.036.255.111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661.784.399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1.545.822.290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16.846.014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554.412.183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1.183.158.704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36.475.419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12.205.675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11.301.460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4.552.922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501.199.869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6.801.702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181.304.236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1.173.004.915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1.067.533.216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-105.471.699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191.182.272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249.588.114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55.015.746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81.015.590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817.945.102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-160.487.445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110.166.682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15.488.488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5.587.523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86947"/>
              </p:ext>
            </p:extLst>
          </p:nvPr>
        </p:nvGraphicFramePr>
        <p:xfrm>
          <a:off x="539554" y="2154230"/>
          <a:ext cx="7992886" cy="3867057"/>
        </p:xfrm>
        <a:graphic>
          <a:graphicData uri="http://schemas.openxmlformats.org/drawingml/2006/table">
            <a:tbl>
              <a:tblPr/>
              <a:tblGrid>
                <a:gridCol w="351335"/>
                <a:gridCol w="3375333"/>
                <a:gridCol w="752862"/>
                <a:gridCol w="752862"/>
                <a:gridCol w="702672"/>
                <a:gridCol w="727766"/>
                <a:gridCol w="652480"/>
                <a:gridCol w="677576"/>
              </a:tblGrid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91.253.826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8.418.481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32.747.146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163.676.030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48.170.833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53.982.759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217.703.903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14.670.020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99.199.412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112.129.869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9.167.639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45.760.853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267.529.751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40.400.713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123.899.645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223.260.585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40.282.848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80.193.402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384.466.049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107.611.669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132.522.307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113.400.373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15.232.866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38.995.877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285.735.020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11.399.381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117.627.631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479.483.501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127.795.817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168.632.204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200.355.249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31.436.196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78.249.050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282.642.310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9.575.679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118.047.462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185.920.483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27.017.223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71.395.378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169.528.219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4.046.049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60.853.290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70.519.854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3.609.214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32.911.868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132.763.682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44.531.011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43.883.547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553344"/>
              </p:ext>
            </p:extLst>
          </p:nvPr>
        </p:nvGraphicFramePr>
        <p:xfrm>
          <a:off x="585410" y="2011138"/>
          <a:ext cx="7886698" cy="3786575"/>
        </p:xfrm>
        <a:graphic>
          <a:graphicData uri="http://schemas.openxmlformats.org/drawingml/2006/table">
            <a:tbl>
              <a:tblPr/>
              <a:tblGrid>
                <a:gridCol w="346668"/>
                <a:gridCol w="3330490"/>
                <a:gridCol w="742860"/>
                <a:gridCol w="742860"/>
                <a:gridCol w="693336"/>
                <a:gridCol w="718098"/>
                <a:gridCol w="643812"/>
                <a:gridCol w="668574"/>
              </a:tblGrid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0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377.970.942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62.621.954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150.330.155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171.375.553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9.231.749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70.647.340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116.342.431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6.589.824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50.067.660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190.450.482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5.636.588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74.679.806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86.267.182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4.146.817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32.666.693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106.307.355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4.510.061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41.234.381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363.867.384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11.329.368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133.521.599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342.919.899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18.907.172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126.450.494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428.281.668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43.569.106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145.141.086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286.252.385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9.009.833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107.356.853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470.589.745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88.876.116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173.920.465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441.933.484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11.873.684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153.833.305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659.475.426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-120.113.029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56.866.503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1.848.394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24.632.011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3.143.626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4.575.226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116.588.218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29.607.081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60.411.390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8243</Words>
  <Application>Microsoft Office PowerPoint</Application>
  <PresentationFormat>Presentación en pantalla (4:3)</PresentationFormat>
  <Paragraphs>4792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Verdana</vt:lpstr>
      <vt:lpstr>1_Tema de Office</vt:lpstr>
      <vt:lpstr>EJECUCIÓN ACUMULADA DE GASTOS PRESUPUESTARIOS AL MES DE ABRIL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ABRIL DE 2020  PARTIDA 16 MINISTERIO DE  SALUD</vt:lpstr>
      <vt:lpstr>Presentación de PowerPoint</vt:lpstr>
      <vt:lpstr>Presentación de PowerPoint</vt:lpstr>
      <vt:lpstr>Presentación de PowerPoint</vt:lpstr>
      <vt:lpstr>EJECUCIÓN ACUMULADA DE GASTOS A ABRIL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42</cp:revision>
  <dcterms:created xsi:type="dcterms:W3CDTF">2020-01-06T19:24:32Z</dcterms:created>
  <dcterms:modified xsi:type="dcterms:W3CDTF">2020-07-31T15:35:05Z</dcterms:modified>
</cp:coreProperties>
</file>