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5078579207293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0841239647942749E-17"/>
                  <c:y val="1.28889607938305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20561275996803E-3"/>
                  <c:y val="1.86644146490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841239647942749E-17"/>
                  <c:y val="1.86644146490695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320561275996803E-3"/>
                  <c:y val="1.14927437655168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5078579207293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6371200"/>
        <c:axId val="476366496"/>
      </c:barChart>
      <c:catAx>
        <c:axId val="47637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6366496"/>
        <c:crosses val="autoZero"/>
        <c:auto val="1"/>
        <c:lblAlgn val="ctr"/>
        <c:lblOffset val="100"/>
        <c:noMultiLvlLbl val="0"/>
      </c:catAx>
      <c:valAx>
        <c:axId val="4763664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637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13'!$D$28:$O$28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13'!$D$30:$G$30</c:f>
              <c:numCache>
                <c:formatCode>0.0%</c:formatCode>
                <c:ptCount val="4"/>
                <c:pt idx="0">
                  <c:v>4.5506122343900321E-2</c:v>
                </c:pt>
                <c:pt idx="1">
                  <c:v>6.9996170565702842E-2</c:v>
                </c:pt>
                <c:pt idx="2">
                  <c:v>0.12776493744792772</c:v>
                </c:pt>
                <c:pt idx="3">
                  <c:v>0.10500303303989869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4947472"/>
        <c:axId val="474950216"/>
      </c:barChart>
      <c:catAx>
        <c:axId val="47494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950216"/>
        <c:crosses val="autoZero"/>
        <c:auto val="1"/>
        <c:lblAlgn val="ctr"/>
        <c:lblOffset val="100"/>
        <c:noMultiLvlLbl val="0"/>
      </c:catAx>
      <c:valAx>
        <c:axId val="4749502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9474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13'!$D$21:$O$21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242245638000107E-2"/>
                  <c:y val="4.9196444912894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13'!$D$23:$G$23</c:f>
              <c:numCache>
                <c:formatCode>0.0%</c:formatCode>
                <c:ptCount val="4"/>
                <c:pt idx="0">
                  <c:v>4.5506122343900321E-2</c:v>
                </c:pt>
                <c:pt idx="1">
                  <c:v>0.11491136199166692</c:v>
                </c:pt>
                <c:pt idx="2">
                  <c:v>0.23848808211331562</c:v>
                </c:pt>
                <c:pt idx="3">
                  <c:v>0.34583431094574368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362576"/>
        <c:axId val="476374728"/>
      </c:lineChart>
      <c:catAx>
        <c:axId val="47636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6374728"/>
        <c:crosses val="autoZero"/>
        <c:auto val="1"/>
        <c:lblAlgn val="ctr"/>
        <c:lblOffset val="100"/>
        <c:noMultiLvlLbl val="0"/>
      </c:catAx>
      <c:valAx>
        <c:axId val="4763747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63625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mayo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183754"/>
            <a:ext cx="8066782" cy="23584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859415"/>
              </p:ext>
            </p:extLst>
          </p:nvPr>
        </p:nvGraphicFramePr>
        <p:xfrm>
          <a:off x="323528" y="2130175"/>
          <a:ext cx="8210797" cy="2352675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9.875.747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9.875.747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5.845.496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7130" y="5711249"/>
            <a:ext cx="8176140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43922"/>
              </p:ext>
            </p:extLst>
          </p:nvPr>
        </p:nvGraphicFramePr>
        <p:xfrm>
          <a:off x="377130" y="1897018"/>
          <a:ext cx="8210797" cy="354821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736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6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50880"/>
            <a:ext cx="798241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3421"/>
              </p:ext>
            </p:extLst>
          </p:nvPr>
        </p:nvGraphicFramePr>
        <p:xfrm>
          <a:off x="389353" y="1582660"/>
          <a:ext cx="8210801" cy="4668211"/>
        </p:xfrm>
        <a:graphic>
          <a:graphicData uri="http://schemas.openxmlformats.org/drawingml/2006/table">
            <a:tbl>
              <a:tblPr/>
              <a:tblGrid>
                <a:gridCol w="822615"/>
                <a:gridCol w="303877"/>
                <a:gridCol w="303877"/>
                <a:gridCol w="2753303"/>
                <a:gridCol w="822615"/>
                <a:gridCol w="822615"/>
                <a:gridCol w="822615"/>
                <a:gridCol w="822615"/>
                <a:gridCol w="736669"/>
              </a:tblGrid>
              <a:tr h="1327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95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303.289.303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-1.410.329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91.527.290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41.994.753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-713.356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14.147.202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6.765.657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-198.611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1.520.044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377.277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3772770,0%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377.277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3772770,0%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25.594.703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25.591.269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235.273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2.599.844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373.031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2.607.110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9.733.093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7.307.189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253.160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361.503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10.330.080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103300800,0%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10.330.080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1.162.845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-498.362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89.592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16530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98504"/>
              </p:ext>
            </p:extLst>
          </p:nvPr>
        </p:nvGraphicFramePr>
        <p:xfrm>
          <a:off x="389357" y="1753394"/>
          <a:ext cx="8181768" cy="4411917"/>
        </p:xfrm>
        <a:graphic>
          <a:graphicData uri="http://schemas.openxmlformats.org/drawingml/2006/table">
            <a:tbl>
              <a:tblPr/>
              <a:tblGrid>
                <a:gridCol w="819706"/>
                <a:gridCol w="302802"/>
                <a:gridCol w="302802"/>
                <a:gridCol w="2743569"/>
                <a:gridCol w="819706"/>
                <a:gridCol w="819706"/>
                <a:gridCol w="819706"/>
                <a:gridCol w="819706"/>
                <a:gridCol w="734065"/>
              </a:tblGrid>
              <a:tr h="1593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82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22.371.648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22.371.648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16.593.227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5.630.570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4.687.957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3.130.731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243701"/>
            <a:ext cx="8003232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6611"/>
              </p:ext>
            </p:extLst>
          </p:nvPr>
        </p:nvGraphicFramePr>
        <p:xfrm>
          <a:off x="389357" y="1577563"/>
          <a:ext cx="8210797" cy="4560055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45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46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26.618.950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-998.888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9.970.712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22.227.822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-471.250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7.417.419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2.382.661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-69.945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597.577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622.262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6222620,0%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599.876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5998760,0%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72470,0%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72470,0%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1.844.721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-457.693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140.853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107.730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-46.170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1.507.467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-207.800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138.897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653136"/>
            <a:ext cx="8138790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77065"/>
              </p:ext>
            </p:extLst>
          </p:nvPr>
        </p:nvGraphicFramePr>
        <p:xfrm>
          <a:off x="395536" y="1953844"/>
          <a:ext cx="8210797" cy="216845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90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38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-406.070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8.136.589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18.919.145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10267"/>
            <a:ext cx="814724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572506"/>
              </p:ext>
            </p:extLst>
          </p:nvPr>
        </p:nvGraphicFramePr>
        <p:xfrm>
          <a:off x="423534" y="1705400"/>
          <a:ext cx="8176620" cy="2647950"/>
        </p:xfrm>
        <a:graphic>
          <a:graphicData uri="http://schemas.openxmlformats.org/drawingml/2006/table">
            <a:tbl>
              <a:tblPr/>
              <a:tblGrid>
                <a:gridCol w="819190"/>
                <a:gridCol w="302612"/>
                <a:gridCol w="302612"/>
                <a:gridCol w="2741843"/>
                <a:gridCol w="819190"/>
                <a:gridCol w="819190"/>
                <a:gridCol w="819190"/>
                <a:gridCol w="819190"/>
                <a:gridCol w="733603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10.999.384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3.512.839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3.457.855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7" y="4941168"/>
            <a:ext cx="7992888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342925"/>
              </p:ext>
            </p:extLst>
          </p:nvPr>
        </p:nvGraphicFramePr>
        <p:xfrm>
          <a:off x="381908" y="1844824"/>
          <a:ext cx="8218246" cy="2592287"/>
        </p:xfrm>
        <a:graphic>
          <a:graphicData uri="http://schemas.openxmlformats.org/drawingml/2006/table">
            <a:tbl>
              <a:tblPr/>
              <a:tblGrid>
                <a:gridCol w="816342"/>
                <a:gridCol w="301559"/>
                <a:gridCol w="301559"/>
                <a:gridCol w="2802366"/>
                <a:gridCol w="816342"/>
                <a:gridCol w="816342"/>
                <a:gridCol w="816342"/>
                <a:gridCol w="816342"/>
                <a:gridCol w="731052"/>
              </a:tblGrid>
              <a:tr h="180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32.967.912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-451.682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8.741.895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6.349.250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12.648.226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229200"/>
            <a:ext cx="7974656" cy="2513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10227"/>
              </p:ext>
            </p:extLst>
          </p:nvPr>
        </p:nvGraphicFramePr>
        <p:xfrm>
          <a:off x="404165" y="2011079"/>
          <a:ext cx="8195992" cy="2729093"/>
        </p:xfrm>
        <a:graphic>
          <a:graphicData uri="http://schemas.openxmlformats.org/drawingml/2006/table">
            <a:tbl>
              <a:tblPr/>
              <a:tblGrid>
                <a:gridCol w="821131"/>
                <a:gridCol w="303329"/>
                <a:gridCol w="303329"/>
                <a:gridCol w="2748338"/>
                <a:gridCol w="821131"/>
                <a:gridCol w="821131"/>
                <a:gridCol w="821131"/>
                <a:gridCol w="821131"/>
                <a:gridCol w="735341"/>
              </a:tblGrid>
              <a:tr h="1898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4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-1.037.575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2308" y="5229200"/>
            <a:ext cx="80648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17150"/>
              </p:ext>
            </p:extLst>
          </p:nvPr>
        </p:nvGraphicFramePr>
        <p:xfrm>
          <a:off x="466951" y="2094780"/>
          <a:ext cx="8133204" cy="2702369"/>
        </p:xfrm>
        <a:graphic>
          <a:graphicData uri="http://schemas.openxmlformats.org/drawingml/2006/table">
            <a:tbl>
              <a:tblPr/>
              <a:tblGrid>
                <a:gridCol w="822217"/>
                <a:gridCol w="303730"/>
                <a:gridCol w="303730"/>
                <a:gridCol w="2678344"/>
                <a:gridCol w="822217"/>
                <a:gridCol w="822217"/>
                <a:gridCol w="822217"/>
                <a:gridCol w="822217"/>
                <a:gridCol w="736315"/>
              </a:tblGrid>
              <a:tr h="165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4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6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15.654.210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6.093.346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-103.821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608821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337086"/>
              </p:ext>
            </p:extLst>
          </p:nvPr>
        </p:nvGraphicFramePr>
        <p:xfrm>
          <a:off x="358110" y="1675076"/>
          <a:ext cx="8030314" cy="4192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4437112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9255"/>
              </p:ext>
            </p:extLst>
          </p:nvPr>
        </p:nvGraphicFramePr>
        <p:xfrm>
          <a:off x="389357" y="1887961"/>
          <a:ext cx="8210797" cy="218911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924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3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5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072" y="5996686"/>
            <a:ext cx="8143083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86095"/>
              </p:ext>
            </p:extLst>
          </p:nvPr>
        </p:nvGraphicFramePr>
        <p:xfrm>
          <a:off x="457071" y="1804013"/>
          <a:ext cx="8143083" cy="3859308"/>
        </p:xfrm>
        <a:graphic>
          <a:graphicData uri="http://schemas.openxmlformats.org/drawingml/2006/table">
            <a:tbl>
              <a:tblPr/>
              <a:tblGrid>
                <a:gridCol w="815830"/>
                <a:gridCol w="301371"/>
                <a:gridCol w="301371"/>
                <a:gridCol w="2730597"/>
                <a:gridCol w="815830"/>
                <a:gridCol w="815830"/>
                <a:gridCol w="815830"/>
                <a:gridCol w="815830"/>
                <a:gridCol w="730594"/>
              </a:tblGrid>
              <a:tr h="1800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3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20.627.828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15.326.927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3.721.403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56" y="5301208"/>
            <a:ext cx="8143084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813867"/>
              </p:ext>
            </p:extLst>
          </p:nvPr>
        </p:nvGraphicFramePr>
        <p:xfrm>
          <a:off x="389357" y="1811221"/>
          <a:ext cx="8210797" cy="255388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54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66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58.120.331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26.566.132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2.527.596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10.929.730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38.840.813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24.137.028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32.573.493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2590" y="5949280"/>
            <a:ext cx="810984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96628"/>
              </p:ext>
            </p:extLst>
          </p:nvPr>
        </p:nvGraphicFramePr>
        <p:xfrm>
          <a:off x="424661" y="1807905"/>
          <a:ext cx="8175492" cy="3385915"/>
        </p:xfrm>
        <a:graphic>
          <a:graphicData uri="http://schemas.openxmlformats.org/drawingml/2006/table">
            <a:tbl>
              <a:tblPr/>
              <a:tblGrid>
                <a:gridCol w="819077"/>
                <a:gridCol w="302570"/>
                <a:gridCol w="302570"/>
                <a:gridCol w="2741465"/>
                <a:gridCol w="819077"/>
                <a:gridCol w="819077"/>
                <a:gridCol w="819077"/>
                <a:gridCol w="819077"/>
                <a:gridCol w="733502"/>
              </a:tblGrid>
              <a:tr h="1741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4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6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18.136.174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6.277.092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3.739.555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7733" y="5524633"/>
            <a:ext cx="8064896" cy="26938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387068"/>
              </p:ext>
            </p:extLst>
          </p:nvPr>
        </p:nvGraphicFramePr>
        <p:xfrm>
          <a:off x="412377" y="1723239"/>
          <a:ext cx="8187777" cy="3289936"/>
        </p:xfrm>
        <a:graphic>
          <a:graphicData uri="http://schemas.openxmlformats.org/drawingml/2006/table">
            <a:tbl>
              <a:tblPr/>
              <a:tblGrid>
                <a:gridCol w="820308"/>
                <a:gridCol w="303025"/>
                <a:gridCol w="303025"/>
                <a:gridCol w="2745583"/>
                <a:gridCol w="820308"/>
                <a:gridCol w="820308"/>
                <a:gridCol w="820308"/>
                <a:gridCol w="820308"/>
                <a:gridCol w="734604"/>
              </a:tblGrid>
              <a:tr h="1790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3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6.760.723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13.012.585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-249.569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4437112"/>
            <a:ext cx="8210799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90846"/>
              </p:ext>
            </p:extLst>
          </p:nvPr>
        </p:nvGraphicFramePr>
        <p:xfrm>
          <a:off x="409990" y="1896799"/>
          <a:ext cx="8190164" cy="2123295"/>
        </p:xfrm>
        <a:graphic>
          <a:graphicData uri="http://schemas.openxmlformats.org/drawingml/2006/table">
            <a:tbl>
              <a:tblPr/>
              <a:tblGrid>
                <a:gridCol w="820547"/>
                <a:gridCol w="303113"/>
                <a:gridCol w="303113"/>
                <a:gridCol w="2746385"/>
                <a:gridCol w="820547"/>
                <a:gridCol w="820547"/>
                <a:gridCol w="820547"/>
                <a:gridCol w="820547"/>
                <a:gridCol w="734818"/>
              </a:tblGrid>
              <a:tr h="224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90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96581"/>
            <a:ext cx="8131828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18189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01929"/>
              </p:ext>
            </p:extLst>
          </p:nvPr>
        </p:nvGraphicFramePr>
        <p:xfrm>
          <a:off x="469797" y="1452735"/>
          <a:ext cx="7537261" cy="4743856"/>
        </p:xfrm>
        <a:graphic>
          <a:graphicData uri="http://schemas.openxmlformats.org/drawingml/2006/table">
            <a:tbl>
              <a:tblPr/>
              <a:tblGrid>
                <a:gridCol w="755135"/>
                <a:gridCol w="278949"/>
                <a:gridCol w="278949"/>
                <a:gridCol w="2527448"/>
                <a:gridCol w="755135"/>
                <a:gridCol w="755135"/>
                <a:gridCol w="755135"/>
                <a:gridCol w="755135"/>
                <a:gridCol w="676240"/>
              </a:tblGrid>
              <a:tr h="1471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48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6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80.252.095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-186.788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25.483.003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5.393.895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-60.265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1.775.040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851.197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-24.987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166.266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921.965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921.965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921.965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236.917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-101.536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6.152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-2.636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-5.055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35.731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23.606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269.461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93.718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175.743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9236" y="595379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29085"/>
              </p:ext>
            </p:extLst>
          </p:nvPr>
        </p:nvGraphicFramePr>
        <p:xfrm>
          <a:off x="251519" y="1658143"/>
          <a:ext cx="8210799" cy="393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64620" y="5741163"/>
            <a:ext cx="7272808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84320"/>
              </p:ext>
            </p:extLst>
          </p:nvPr>
        </p:nvGraphicFramePr>
        <p:xfrm>
          <a:off x="251519" y="1660523"/>
          <a:ext cx="8210799" cy="406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628" y="5905648"/>
            <a:ext cx="7128792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31877"/>
              </p:ext>
            </p:extLst>
          </p:nvPr>
        </p:nvGraphicFramePr>
        <p:xfrm>
          <a:off x="251521" y="1665286"/>
          <a:ext cx="8210798" cy="385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73216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05073"/>
              </p:ext>
            </p:extLst>
          </p:nvPr>
        </p:nvGraphicFramePr>
        <p:xfrm>
          <a:off x="405024" y="1917282"/>
          <a:ext cx="8210802" cy="2997682"/>
        </p:xfrm>
        <a:graphic>
          <a:graphicData uri="http://schemas.openxmlformats.org/drawingml/2006/table">
            <a:tbl>
              <a:tblPr/>
              <a:tblGrid>
                <a:gridCol w="956737"/>
                <a:gridCol w="2556058"/>
                <a:gridCol w="956737"/>
                <a:gridCol w="956737"/>
                <a:gridCol w="956737"/>
                <a:gridCol w="956737"/>
                <a:gridCol w="871059"/>
              </a:tblGrid>
              <a:tr h="1851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5671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735.908.552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29.153.497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254.502.427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223.005.363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78.041.213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90.134.800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24.553.693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15.214.369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6.544.566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-1.678.864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22.371.648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36.708.069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6201247"/>
            <a:ext cx="835292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270649"/>
              </p:ext>
            </p:extLst>
          </p:nvPr>
        </p:nvGraphicFramePr>
        <p:xfrm>
          <a:off x="395537" y="1545369"/>
          <a:ext cx="8210796" cy="4445855"/>
        </p:xfrm>
        <a:graphic>
          <a:graphicData uri="http://schemas.openxmlformats.org/drawingml/2006/table">
            <a:tbl>
              <a:tblPr/>
              <a:tblGrid>
                <a:gridCol w="340838"/>
                <a:gridCol w="340838"/>
                <a:gridCol w="3057320"/>
                <a:gridCol w="913447"/>
                <a:gridCol w="913447"/>
                <a:gridCol w="913447"/>
                <a:gridCol w="913447"/>
                <a:gridCol w="818012"/>
              </a:tblGrid>
              <a:tr h="158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67.726.680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11.634.249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303.289.303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-1.410.329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91.527.290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135.146.367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-3.716.900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41.281.514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-406.070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8.136.589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-262.759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32.967.912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-451.682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8.741.895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16.148.531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15.654.210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120.396.025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26.075.845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70.071.222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20.627.828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58.120.331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26.566.132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46.227.422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18.136.174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6.277.092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6.760.723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80.252.095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13551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468694"/>
              </p:ext>
            </p:extLst>
          </p:nvPr>
        </p:nvGraphicFramePr>
        <p:xfrm>
          <a:off x="414928" y="1744243"/>
          <a:ext cx="8271871" cy="4153860"/>
        </p:xfrm>
        <a:graphic>
          <a:graphicData uri="http://schemas.openxmlformats.org/drawingml/2006/table">
            <a:tbl>
              <a:tblPr/>
              <a:tblGrid>
                <a:gridCol w="828733"/>
                <a:gridCol w="306137"/>
                <a:gridCol w="306137"/>
                <a:gridCol w="2773783"/>
                <a:gridCol w="828733"/>
                <a:gridCol w="828733"/>
                <a:gridCol w="828733"/>
                <a:gridCol w="828733"/>
                <a:gridCol w="742149"/>
              </a:tblGrid>
              <a:tr h="169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5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0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11.634.249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6.316.892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24.055.327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6.585.499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19.437.072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6.081.388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3.889.552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525" y="5769934"/>
            <a:ext cx="804652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683513"/>
              </p:ext>
            </p:extLst>
          </p:nvPr>
        </p:nvGraphicFramePr>
        <p:xfrm>
          <a:off x="405028" y="1999965"/>
          <a:ext cx="8210795" cy="3366113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6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27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2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5050</Words>
  <Application>Microsoft Office PowerPoint</Application>
  <PresentationFormat>Presentación en pantalla (4:3)</PresentationFormat>
  <Paragraphs>2997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Verdana</vt:lpstr>
      <vt:lpstr>Tema de Office</vt:lpstr>
      <vt:lpstr>EJECUCIÓN ACUMULADA DE GASTOS PRESUPUESTARIOS AL MES DE ABRIL DE 2020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ABRIL DE 2020  PARTIDA 13 MINISTERIO DE AGRICULTURA</vt:lpstr>
      <vt:lpstr>EJECUCIÓN ACUMULADA DE GASTOS A ABRIL DE 2020  PARTIDA 13 RESUMEN POR CAPÍTULOS</vt:lpstr>
      <vt:lpstr>EJECUCIÓN ACUMULADA DE GASTOS A ABRIL DE 2020  PARTIDA 13. CAPÍTULO 01. PROGRAMA 01:  SUBSECRETARÍA DE AGRICULTURA</vt:lpstr>
      <vt:lpstr>EJECUCIÓN ACUMULADA DE GASTOS A ABRIL DE 2020  PARTIDA 13. CAPÍTULO 01. PROGRAMA 01:  SUBSECRETARÍA DE AGRICULTURA</vt:lpstr>
      <vt:lpstr>EJECUCIÓN ACUMULADA DE GASTOS A ABRIL DE 2020  PARTIDA 13. CAPÍTULO 01. PROGRAMA 02:  INVESTIGACIÓN E INNOVACIÓN TECNOLÓGICA SILVOAGROPECUARIA</vt:lpstr>
      <vt:lpstr>EJECUCIÓN ACUMULADA DE GASTOS A ABRIL DE 2020  PARTIDA 13. CAPÍTULO 02. PROGRAMA 01:  OFICINA DE ESTUDIOS Y POLÍTICAS AGRARIAS</vt:lpstr>
      <vt:lpstr>EJECUCIÓN ACUMULADA DE GASTOS A ABRIL DE 2020  PARTIDA 13. CAPÍTULO 03. PROGRAMA 01:  INSTITUTO DE DESARROLLO AGROPECUARIO</vt:lpstr>
      <vt:lpstr>EJECUCIÓN ACUMULADA DE GASTOS A ABRIL DE 2020  PARTIDA 13. CAPÍTULO 03. PROGRAMA 01:  INSTITUTO DE DESARROLLO AGROPECUARIO</vt:lpstr>
      <vt:lpstr>EJECUCIÓN ACUMULADA DE GASTOS A ABRIL DE 2020  PARTIDA 13. CAPÍTULO 04. PROGRAMA 01:  SERVICIO AGRÍCOLA Y GANADERO</vt:lpstr>
      <vt:lpstr>EJECUCIÓN ACUMULADA DE GASTOS A ABRIL DE 2020  PARTIDA 13. CAPÍTULO 04. PROGRAMA 04:  INSPECCIONES EXPORTACIONES SILVOAGROPECUARIAS</vt:lpstr>
      <vt:lpstr>EJECUCIÓN ACUMULADA DE GASTOS A ABRIL DE 2020  PARTIDA 13. CAPÍTULO 04. PROGRAMA 05:  PROGRAMA DESARROLLO GANADERO</vt:lpstr>
      <vt:lpstr>EJECUCIÓN ACUMULADA DE GASTOS A ABRIL DE 2020  PARTIDA 13. CAPÍTULO 04. PROGRAMA 06:  VIGILANCIA Y CONTROL SILVOAGRÍCOLA</vt:lpstr>
      <vt:lpstr>EJECUCIÓN ACUMULADA DE GASTOS A ABRIL DE 2020  PARTIDA 13. CAPÍTULO 04. PROGRAMA 07:  PROGRAMA DE CONTROLES FRONTERIZOS</vt:lpstr>
      <vt:lpstr>EJECUCIÓN ACUMULADA DE GASTOS A ABRIL DE 2020  PARTIDA 13. CAPÍTULO 04. PROGRAMA 08:  PROGRAMA GESTIÓN Y CONSERVACIÓN DE RECURSOS NATURALES RENOVABLES</vt:lpstr>
      <vt:lpstr>EJECUCIÓN ACUMULADA DE GASTOS A ABRIL DE 2020  PARTIDA 13. CAPÍTULO 04. PROGRAMA 09:  LABORATORIOS</vt:lpstr>
      <vt:lpstr>EJECUCIÓN ACUMULADA DE GASTOS A ABRIL DE 2020  PARTIDA 13. CAPÍTULO 05. PROGRAMA 01:  CORPORACIÓN NACIONAL FORESTAL</vt:lpstr>
      <vt:lpstr>EJECUCIÓN ACUMULADA DE GASTOS A ABRIL DE 2020  PARTIDA 13. CAPÍTULO 05. PROGRAMA 03:  PROGRAMA DE MANEJO DEL FUEGO</vt:lpstr>
      <vt:lpstr>EJECUCIÓN ACUMULADA DE GASTOS A ABRIL DE 2020  PARTIDA 13. CAPÍTULO 05. PROGRAMA 04:  ÁREAS SILVESTRES PROTEGIDAS</vt:lpstr>
      <vt:lpstr>EJECUCIÓN ACUMULADA DE GASTOS A ABRIL DE 2020  PARTIDA 13. CAPÍTULO 05. PROGRAMA 05:  GESTIÓN FORESTAL</vt:lpstr>
      <vt:lpstr>EJECUCIÓN ACUMULADA DE GASTOS A ABRIL DE 2020  PARTIDA 13. CAPÍTULO 05. PROGRAMA 06:  PROGRAMA  DE ARBORIZACIÓN URBANA</vt:lpstr>
      <vt:lpstr>EJECUCIÓN ACUMULADA DE GASTOS A ABRIL DE 2020  PARTIDA 13. CAPÍTULO 06. PROGRAMA 01:  COMISIÓN NACIONAL DE RIEGO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10</cp:revision>
  <dcterms:created xsi:type="dcterms:W3CDTF">2020-01-06T16:32:46Z</dcterms:created>
  <dcterms:modified xsi:type="dcterms:W3CDTF">2020-07-25T02:40:20Z</dcterms:modified>
</cp:coreProperties>
</file>