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69755475480818"/>
          <c:y val="0.29608631055729684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17E-4C17-A2F1-63C3B09C20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17E-4C17-A2F1-63C3B09C20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17E-4C17-A2F1-63C3B09C20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17E-4C17-A2F1-63C3B09C20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'[11.xlsx]Partida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'[11.xlsx]Partida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182363696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8B-4D05-9F53-3E6DA974E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3139895451919168"/>
          <c:w val="0.56067658209390492"/>
          <c:h val="0.268600929641229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0.13143714500000001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11'!$D$39:$G$39</c:f>
              <c:numCache>
                <c:formatCode>0.0%</c:formatCode>
                <c:ptCount val="4"/>
                <c:pt idx="0">
                  <c:v>0.11344408621831911</c:v>
                </c:pt>
                <c:pt idx="1">
                  <c:v>7.1258636761822147E-2</c:v>
                </c:pt>
                <c:pt idx="2">
                  <c:v>8.101495376165152E-2</c:v>
                </c:pt>
                <c:pt idx="3">
                  <c:v>7.2550963829924819E-2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09922024"/>
        <c:axId val="310103752"/>
      </c:barChart>
      <c:catAx>
        <c:axId val="30992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10103752"/>
        <c:crosses val="autoZero"/>
        <c:auto val="0"/>
        <c:lblAlgn val="ctr"/>
        <c:lblOffset val="100"/>
        <c:noMultiLvlLbl val="0"/>
      </c:catAx>
      <c:valAx>
        <c:axId val="31010375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099220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623456790123458E-2"/>
                  <c:y val="-6.573794371053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925925925925923E-2"/>
                  <c:y val="-3.5857060205745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9382716049382741E-2"/>
                  <c:y val="-3.5857060205745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4814814814814811E-2"/>
                  <c:y val="-2.3904706803830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11'!$D$35:$G$35</c:f>
              <c:numCache>
                <c:formatCode>0.0%</c:formatCode>
                <c:ptCount val="4"/>
                <c:pt idx="0">
                  <c:v>0.11344408621831911</c:v>
                </c:pt>
                <c:pt idx="1">
                  <c:v>0.18469114178721979</c:v>
                </c:pt>
                <c:pt idx="2">
                  <c:v>0.26570225875494541</c:v>
                </c:pt>
                <c:pt idx="3">
                  <c:v>0.33985676412829485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0884344"/>
        <c:axId val="440880816"/>
      </c:lineChart>
      <c:catAx>
        <c:axId val="44088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880816"/>
        <c:crosses val="autoZero"/>
        <c:auto val="1"/>
        <c:lblAlgn val="ctr"/>
        <c:lblOffset val="100"/>
        <c:tickLblSkip val="1"/>
        <c:noMultiLvlLbl val="0"/>
      </c:catAx>
      <c:valAx>
        <c:axId val="44088081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8843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ABRIL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549811"/>
              </p:ext>
            </p:extLst>
          </p:nvPr>
        </p:nvGraphicFramePr>
        <p:xfrm>
          <a:off x="539554" y="2110342"/>
          <a:ext cx="7920878" cy="3291127"/>
        </p:xfrm>
        <a:graphic>
          <a:graphicData uri="http://schemas.openxmlformats.org/drawingml/2006/table">
            <a:tbl>
              <a:tblPr/>
              <a:tblGrid>
                <a:gridCol w="715104"/>
                <a:gridCol w="361201"/>
                <a:gridCol w="361201"/>
                <a:gridCol w="2729073"/>
                <a:gridCol w="715104"/>
                <a:gridCol w="715104"/>
                <a:gridCol w="689565"/>
                <a:gridCol w="817263"/>
                <a:gridCol w="817263"/>
              </a:tblGrid>
              <a:tr h="1791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85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77.392.864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37.757.646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43.640.944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-414.970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13.917.501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26.771.733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7.160.177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1.165.223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632.303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-35.458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16.396.486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16.396.486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857918"/>
              </p:ext>
            </p:extLst>
          </p:nvPr>
        </p:nvGraphicFramePr>
        <p:xfrm>
          <a:off x="539553" y="1844339"/>
          <a:ext cx="7880547" cy="4207011"/>
        </p:xfrm>
        <a:graphic>
          <a:graphicData uri="http://schemas.openxmlformats.org/drawingml/2006/table">
            <a:tbl>
              <a:tblPr/>
              <a:tblGrid>
                <a:gridCol w="541576"/>
                <a:gridCol w="304636"/>
                <a:gridCol w="304636"/>
                <a:gridCol w="3683333"/>
                <a:gridCol w="544653"/>
                <a:gridCol w="544653"/>
                <a:gridCol w="578502"/>
                <a:gridCol w="689279"/>
                <a:gridCol w="689279"/>
              </a:tblGrid>
              <a:tr h="1721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2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5.446.618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-336.554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3.427.755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3.347.869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89117"/>
              </p:ext>
            </p:extLst>
          </p:nvPr>
        </p:nvGraphicFramePr>
        <p:xfrm>
          <a:off x="539549" y="1580083"/>
          <a:ext cx="7704861" cy="4523925"/>
        </p:xfrm>
        <a:graphic>
          <a:graphicData uri="http://schemas.openxmlformats.org/drawingml/2006/table">
            <a:tbl>
              <a:tblPr/>
              <a:tblGrid>
                <a:gridCol w="698943"/>
                <a:gridCol w="326394"/>
                <a:gridCol w="326394"/>
                <a:gridCol w="2799068"/>
                <a:gridCol w="702241"/>
                <a:gridCol w="702241"/>
                <a:gridCol w="672568"/>
                <a:gridCol w="738506"/>
                <a:gridCol w="738506"/>
              </a:tblGrid>
              <a:tr h="1540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16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387.235.498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-1.127.154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137.105.704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324.410.707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-625.179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113.275.011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18.160.748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1.171.273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-501.975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471.582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359.057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-153.881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176.590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336.668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-307.847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86.134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227.243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-40.247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83.850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558.409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558.409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1466" y="5805264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02825"/>
              </p:ext>
            </p:extLst>
          </p:nvPr>
        </p:nvGraphicFramePr>
        <p:xfrm>
          <a:off x="481466" y="2267813"/>
          <a:ext cx="8205334" cy="3033394"/>
        </p:xfrm>
        <a:graphic>
          <a:graphicData uri="http://schemas.openxmlformats.org/drawingml/2006/table">
            <a:tbl>
              <a:tblPr/>
              <a:tblGrid>
                <a:gridCol w="696306"/>
                <a:gridCol w="391672"/>
                <a:gridCol w="391672"/>
                <a:gridCol w="2816874"/>
                <a:gridCol w="696306"/>
                <a:gridCol w="696306"/>
                <a:gridCol w="743782"/>
                <a:gridCol w="886208"/>
                <a:gridCol w="886208"/>
              </a:tblGrid>
              <a:tr h="1972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42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8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070956"/>
              </p:ext>
            </p:extLst>
          </p:nvPr>
        </p:nvGraphicFramePr>
        <p:xfrm>
          <a:off x="627348" y="2067719"/>
          <a:ext cx="7920876" cy="3867150"/>
        </p:xfrm>
        <a:graphic>
          <a:graphicData uri="http://schemas.openxmlformats.org/drawingml/2006/table">
            <a:tbl>
              <a:tblPr/>
              <a:tblGrid>
                <a:gridCol w="712140"/>
                <a:gridCol w="332556"/>
                <a:gridCol w="332556"/>
                <a:gridCol w="2972849"/>
                <a:gridCol w="715499"/>
                <a:gridCol w="715499"/>
                <a:gridCol w="634879"/>
                <a:gridCol w="752449"/>
                <a:gridCol w="752449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117.028.277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22.337.063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20.436.787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-557.976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6.689.476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39.677.761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-1.313.044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11.181.354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2.609.544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6057669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889267"/>
              </p:ext>
            </p:extLst>
          </p:nvPr>
        </p:nvGraphicFramePr>
        <p:xfrm>
          <a:off x="683566" y="1988842"/>
          <a:ext cx="7632849" cy="3801950"/>
        </p:xfrm>
        <a:graphic>
          <a:graphicData uri="http://schemas.openxmlformats.org/drawingml/2006/table">
            <a:tbl>
              <a:tblPr/>
              <a:tblGrid>
                <a:gridCol w="703356"/>
                <a:gridCol w="355266"/>
                <a:gridCol w="355266"/>
                <a:gridCol w="2529930"/>
                <a:gridCol w="703356"/>
                <a:gridCol w="703356"/>
                <a:gridCol w="674647"/>
                <a:gridCol w="803836"/>
                <a:gridCol w="803836"/>
              </a:tblGrid>
              <a:tr h="1778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47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4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77.762.568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28.594.812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30.699.628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36.527.641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-397.775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9.557.520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-76.162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85425"/>
              </p:ext>
            </p:extLst>
          </p:nvPr>
        </p:nvGraphicFramePr>
        <p:xfrm>
          <a:off x="611559" y="1556784"/>
          <a:ext cx="7704858" cy="4799557"/>
        </p:xfrm>
        <a:graphic>
          <a:graphicData uri="http://schemas.openxmlformats.org/drawingml/2006/table">
            <a:tbl>
              <a:tblPr/>
              <a:tblGrid>
                <a:gridCol w="809766"/>
                <a:gridCol w="299129"/>
                <a:gridCol w="299129"/>
                <a:gridCol w="2175490"/>
                <a:gridCol w="809766"/>
                <a:gridCol w="809766"/>
                <a:gridCol w="809766"/>
                <a:gridCol w="846023"/>
                <a:gridCol w="846023"/>
              </a:tblGrid>
              <a:tr h="1312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20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237.940.772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6.077.371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85.543.750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196.209.496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194.828.449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-1.381.047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67.292.731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29.553.839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29.030.395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-523.444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6.133.276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3.750.490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611.541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611.541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1.625.453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1.212.125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1.587.891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1.273.374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-314.517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145.576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436.330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467.281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30.951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-11.416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226.337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-299.880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366.873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-157.231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-5.244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174.011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128.303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142.015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220.171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220.171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8858" y="589072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739884"/>
              </p:ext>
            </p:extLst>
          </p:nvPr>
        </p:nvGraphicFramePr>
        <p:xfrm>
          <a:off x="611559" y="2069112"/>
          <a:ext cx="7776866" cy="3578787"/>
        </p:xfrm>
        <a:graphic>
          <a:graphicData uri="http://schemas.openxmlformats.org/drawingml/2006/table">
            <a:tbl>
              <a:tblPr/>
              <a:tblGrid>
                <a:gridCol w="649962"/>
                <a:gridCol w="374106"/>
                <a:gridCol w="374106"/>
                <a:gridCol w="2705653"/>
                <a:gridCol w="649962"/>
                <a:gridCol w="649962"/>
                <a:gridCol w="710423"/>
                <a:gridCol w="831346"/>
                <a:gridCol w="831346"/>
              </a:tblGrid>
              <a:tr h="1756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79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08440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746232"/>
              </p:ext>
            </p:extLst>
          </p:nvPr>
        </p:nvGraphicFramePr>
        <p:xfrm>
          <a:off x="755575" y="2448719"/>
          <a:ext cx="7776867" cy="3105150"/>
        </p:xfrm>
        <a:graphic>
          <a:graphicData uri="http://schemas.openxmlformats.org/drawingml/2006/table">
            <a:tbl>
              <a:tblPr/>
              <a:tblGrid>
                <a:gridCol w="708961"/>
                <a:gridCol w="358098"/>
                <a:gridCol w="358098"/>
                <a:gridCol w="2633282"/>
                <a:gridCol w="708961"/>
                <a:gridCol w="708961"/>
                <a:gridCol w="680024"/>
                <a:gridCol w="810241"/>
                <a:gridCol w="810241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38.430.288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15.465.375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16.228.270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18.692.410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5419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7544" y="1300670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239254"/>
              </p:ext>
            </p:extLst>
          </p:nvPr>
        </p:nvGraphicFramePr>
        <p:xfrm>
          <a:off x="467544" y="1593885"/>
          <a:ext cx="8280921" cy="4583085"/>
        </p:xfrm>
        <a:graphic>
          <a:graphicData uri="http://schemas.openxmlformats.org/drawingml/2006/table">
            <a:tbl>
              <a:tblPr/>
              <a:tblGrid>
                <a:gridCol w="581117"/>
                <a:gridCol w="326878"/>
                <a:gridCol w="326878"/>
                <a:gridCol w="3777263"/>
                <a:gridCol w="584419"/>
                <a:gridCol w="584419"/>
                <a:gridCol w="620739"/>
                <a:gridCol w="739604"/>
                <a:gridCol w="739604"/>
              </a:tblGrid>
              <a:tr h="1437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03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7.314.192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-86.856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1.581.322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1.563.483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-51.370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498.859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1.756.391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-14.604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247.191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3.862.325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660.920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646.357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585.902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2586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287064"/>
              </p:ext>
            </p:extLst>
          </p:nvPr>
        </p:nvGraphicFramePr>
        <p:xfrm>
          <a:off x="611558" y="1783744"/>
          <a:ext cx="7920883" cy="4308288"/>
        </p:xfrm>
        <a:graphic>
          <a:graphicData uri="http://schemas.openxmlformats.org/drawingml/2006/table">
            <a:tbl>
              <a:tblPr/>
              <a:tblGrid>
                <a:gridCol w="643913"/>
                <a:gridCol w="362203"/>
                <a:gridCol w="362203"/>
                <a:gridCol w="2930542"/>
                <a:gridCol w="647574"/>
                <a:gridCol w="647574"/>
                <a:gridCol w="687818"/>
                <a:gridCol w="819528"/>
                <a:gridCol w="819528"/>
              </a:tblGrid>
              <a:tr h="1570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08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6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2.651.263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1.276.523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81673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39731"/>
              </p:ext>
            </p:extLst>
          </p:nvPr>
        </p:nvGraphicFramePr>
        <p:xfrm>
          <a:off x="506018" y="2253258"/>
          <a:ext cx="8210798" cy="3496950"/>
        </p:xfrm>
        <a:graphic>
          <a:graphicData uri="http://schemas.openxmlformats.org/drawingml/2006/table">
            <a:tbl>
              <a:tblPr/>
              <a:tblGrid>
                <a:gridCol w="696099"/>
                <a:gridCol w="391555"/>
                <a:gridCol w="391555"/>
                <a:gridCol w="2816035"/>
                <a:gridCol w="700054"/>
                <a:gridCol w="700054"/>
                <a:gridCol w="743560"/>
                <a:gridCol w="885943"/>
                <a:gridCol w="885943"/>
              </a:tblGrid>
              <a:tr h="1636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10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5.724.479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-459.922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1.950.520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441761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353875"/>
              </p:ext>
            </p:extLst>
          </p:nvPr>
        </p:nvGraphicFramePr>
        <p:xfrm>
          <a:off x="466599" y="1457566"/>
          <a:ext cx="8210801" cy="4898781"/>
        </p:xfrm>
        <a:graphic>
          <a:graphicData uri="http://schemas.openxmlformats.org/drawingml/2006/table">
            <a:tbl>
              <a:tblPr/>
              <a:tblGrid>
                <a:gridCol w="807506"/>
                <a:gridCol w="344582"/>
                <a:gridCol w="344582"/>
                <a:gridCol w="2742735"/>
                <a:gridCol w="807506"/>
                <a:gridCol w="807506"/>
                <a:gridCol w="710050"/>
                <a:gridCol w="821426"/>
                <a:gridCol w="824908"/>
              </a:tblGrid>
              <a:tr h="1081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54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9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325.423.652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-5.442.812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99.148.968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116.879.036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-5.120.533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39.660.476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27.350.864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-690.775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4.835.127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260.198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87.074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173.124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1.647.351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376.056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376.056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11.786.373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408.946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11.377.427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96.754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96.754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10.520.337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-2.503.091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1.780.135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330.879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-141.805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474.077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-203.176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7.955.651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-1.403.939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1.653.789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994.728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-496.131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765.002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-258.040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57.397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6.187.040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6.126.800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6.126.800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2.864.435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2.864.435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2829" y="5970535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64385"/>
              </p:ext>
            </p:extLst>
          </p:nvPr>
        </p:nvGraphicFramePr>
        <p:xfrm>
          <a:off x="562830" y="2132853"/>
          <a:ext cx="7994772" cy="3672410"/>
        </p:xfrm>
        <a:graphic>
          <a:graphicData uri="http://schemas.openxmlformats.org/drawingml/2006/table">
            <a:tbl>
              <a:tblPr/>
              <a:tblGrid>
                <a:gridCol w="677785"/>
                <a:gridCol w="381253"/>
                <a:gridCol w="381253"/>
                <a:gridCol w="2741946"/>
                <a:gridCol w="681635"/>
                <a:gridCol w="681635"/>
                <a:gridCol w="723997"/>
                <a:gridCol w="862634"/>
                <a:gridCol w="862634"/>
              </a:tblGrid>
              <a:tr h="1802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19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5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266.777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42030"/>
              </p:ext>
            </p:extLst>
          </p:nvPr>
        </p:nvGraphicFramePr>
        <p:xfrm>
          <a:off x="539551" y="1907650"/>
          <a:ext cx="8066780" cy="4113647"/>
        </p:xfrm>
        <a:graphic>
          <a:graphicData uri="http://schemas.openxmlformats.org/drawingml/2006/table">
            <a:tbl>
              <a:tblPr/>
              <a:tblGrid>
                <a:gridCol w="849135"/>
                <a:gridCol w="313672"/>
                <a:gridCol w="313672"/>
                <a:gridCol w="2268584"/>
                <a:gridCol w="849135"/>
                <a:gridCol w="849135"/>
                <a:gridCol w="849135"/>
                <a:gridCol w="887156"/>
                <a:gridCol w="887156"/>
              </a:tblGrid>
              <a:tr h="1687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8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-350.307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9.977.359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9.809.071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2.108.145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0075" y="587946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36806"/>
              </p:ext>
            </p:extLst>
          </p:nvPr>
        </p:nvGraphicFramePr>
        <p:xfrm>
          <a:off x="565695" y="2158666"/>
          <a:ext cx="8039154" cy="3537850"/>
        </p:xfrm>
        <a:graphic>
          <a:graphicData uri="http://schemas.openxmlformats.org/drawingml/2006/table">
            <a:tbl>
              <a:tblPr/>
              <a:tblGrid>
                <a:gridCol w="604655"/>
                <a:gridCol w="340117"/>
                <a:gridCol w="340117"/>
                <a:gridCol w="2968304"/>
                <a:gridCol w="608090"/>
                <a:gridCol w="608090"/>
                <a:gridCol w="645881"/>
                <a:gridCol w="961950"/>
                <a:gridCol w="961950"/>
              </a:tblGrid>
              <a:tr h="1925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6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7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5.096.555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3.117.598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287.748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287.748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2656" y="633516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515680"/>
              </p:ext>
            </p:extLst>
          </p:nvPr>
        </p:nvGraphicFramePr>
        <p:xfrm>
          <a:off x="827583" y="1556784"/>
          <a:ext cx="7488833" cy="4757192"/>
        </p:xfrm>
        <a:graphic>
          <a:graphicData uri="http://schemas.openxmlformats.org/drawingml/2006/table">
            <a:tbl>
              <a:tblPr/>
              <a:tblGrid>
                <a:gridCol w="660138"/>
                <a:gridCol w="308273"/>
                <a:gridCol w="308273"/>
                <a:gridCol w="2793132"/>
                <a:gridCol w="660138"/>
                <a:gridCol w="660138"/>
                <a:gridCol w="625886"/>
                <a:gridCol w="734871"/>
                <a:gridCol w="737984"/>
              </a:tblGrid>
              <a:tr h="1383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38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6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10.931.831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-1.184.071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3.780.521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681.818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1.101.109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-6.314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222.059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8.989.425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-1.122.434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4.058.815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-1.090.184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1.847.082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-11.095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955.559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-141.376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271.780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-79.513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2.625.329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-736.437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4.930.610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1.295.264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213.395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3.140.174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957.698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59.561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-25.057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Armada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9" y="6248338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478937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63374"/>
              </p:ext>
            </p:extLst>
          </p:nvPr>
        </p:nvGraphicFramePr>
        <p:xfrm>
          <a:off x="408408" y="1874974"/>
          <a:ext cx="8229600" cy="4218313"/>
        </p:xfrm>
        <a:graphic>
          <a:graphicData uri="http://schemas.openxmlformats.org/drawingml/2006/table">
            <a:tbl>
              <a:tblPr/>
              <a:tblGrid>
                <a:gridCol w="641173"/>
                <a:gridCol w="360660"/>
                <a:gridCol w="360660"/>
                <a:gridCol w="3267795"/>
                <a:gridCol w="641173"/>
                <a:gridCol w="641173"/>
                <a:gridCol w="684890"/>
                <a:gridCol w="816038"/>
                <a:gridCol w="816038"/>
              </a:tblGrid>
              <a:tr h="1662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91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624172"/>
              </p:ext>
            </p:extLst>
          </p:nvPr>
        </p:nvGraphicFramePr>
        <p:xfrm>
          <a:off x="467545" y="1847850"/>
          <a:ext cx="8190110" cy="4029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135115"/>
              </p:ext>
            </p:extLst>
          </p:nvPr>
        </p:nvGraphicFramePr>
        <p:xfrm>
          <a:off x="467544" y="1843087"/>
          <a:ext cx="8229600" cy="4250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745" y="571417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693860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73326"/>
              </p:ext>
            </p:extLst>
          </p:nvPr>
        </p:nvGraphicFramePr>
        <p:xfrm>
          <a:off x="457201" y="2276869"/>
          <a:ext cx="8075238" cy="3356995"/>
        </p:xfrm>
        <a:graphic>
          <a:graphicData uri="http://schemas.openxmlformats.org/drawingml/2006/table">
            <a:tbl>
              <a:tblPr/>
              <a:tblGrid>
                <a:gridCol w="1026179"/>
                <a:gridCol w="2683852"/>
                <a:gridCol w="1018285"/>
                <a:gridCol w="978816"/>
                <a:gridCol w="805155"/>
                <a:gridCol w="836731"/>
                <a:gridCol w="726220"/>
              </a:tblGrid>
              <a:tr h="23808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8330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2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1.882.785.627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1.871.720.937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636.117.021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1.275.946.206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1.262.507.300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-13.438.906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433.615.267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309.390.189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78.702.328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22.770.339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-261.398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16.984.907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-4.497.309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8.060.724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6.126.800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29.386.550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12.772.557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7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197" y="1923362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583172"/>
              </p:ext>
            </p:extLst>
          </p:nvPr>
        </p:nvGraphicFramePr>
        <p:xfrm>
          <a:off x="457197" y="2715452"/>
          <a:ext cx="7931226" cy="2585755"/>
        </p:xfrm>
        <a:graphic>
          <a:graphicData uri="http://schemas.openxmlformats.org/drawingml/2006/table">
            <a:tbl>
              <a:tblPr/>
              <a:tblGrid>
                <a:gridCol w="733426"/>
                <a:gridCol w="3053094"/>
                <a:gridCol w="733426"/>
                <a:gridCol w="733426"/>
                <a:gridCol w="801650"/>
                <a:gridCol w="938102"/>
                <a:gridCol w="938102"/>
              </a:tblGrid>
              <a:tr h="2132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310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31466" y="6017615"/>
            <a:ext cx="7671195" cy="38610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6" y="1448247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893132"/>
              </p:ext>
            </p:extLst>
          </p:nvPr>
        </p:nvGraphicFramePr>
        <p:xfrm>
          <a:off x="711196" y="2167731"/>
          <a:ext cx="7814822" cy="3667125"/>
        </p:xfrm>
        <a:graphic>
          <a:graphicData uri="http://schemas.openxmlformats.org/drawingml/2006/table">
            <a:tbl>
              <a:tblPr/>
              <a:tblGrid>
                <a:gridCol w="774541"/>
                <a:gridCol w="361696"/>
                <a:gridCol w="2747426"/>
                <a:gridCol w="774541"/>
                <a:gridCol w="774541"/>
                <a:gridCol w="774541"/>
                <a:gridCol w="803768"/>
                <a:gridCol w="803768"/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565.279.824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-6.462.649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200.078.094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77.392.864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37.757.646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-4.402.078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5.446.618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387.235.498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-1.127.154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137.105.704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117.028.277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22.337.063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77.762.568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28.594.812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237.940.772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6.077.371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102.953.179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38.430.288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17.419.483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7.314.192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5.724.479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-459.922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325.423.652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-5.442.812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108.829.866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-350.307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5.376.227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5.096.555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10.931.831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-1.184.071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402047"/>
              </p:ext>
            </p:extLst>
          </p:nvPr>
        </p:nvGraphicFramePr>
        <p:xfrm>
          <a:off x="482145" y="1498849"/>
          <a:ext cx="7474230" cy="4857501"/>
        </p:xfrm>
        <a:graphic>
          <a:graphicData uri="http://schemas.openxmlformats.org/drawingml/2006/table">
            <a:tbl>
              <a:tblPr/>
              <a:tblGrid>
                <a:gridCol w="843407"/>
                <a:gridCol w="311557"/>
                <a:gridCol w="311557"/>
                <a:gridCol w="2218665"/>
                <a:gridCol w="840261"/>
                <a:gridCol w="730115"/>
                <a:gridCol w="730115"/>
                <a:gridCol w="742703"/>
                <a:gridCol w="745850"/>
              </a:tblGrid>
              <a:tr h="1055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27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40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565.279.824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-6.462.649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200.078.094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490.397.704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-4.672.903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169.521.890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64.085.935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-1.789.746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15.398.769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194.041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194.041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4.525.647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1.698.721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1.403.043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718.241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718.096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4.214.493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4.214.493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71.124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28.963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698.820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698.820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498351"/>
              </p:ext>
            </p:extLst>
          </p:nvPr>
        </p:nvGraphicFramePr>
        <p:xfrm>
          <a:off x="580299" y="2157254"/>
          <a:ext cx="7860249" cy="3556635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5171</TotalTime>
  <Words>6961</Words>
  <Application>Microsoft Office PowerPoint</Application>
  <PresentationFormat>Presentación en pantalla (4:3)</PresentationFormat>
  <Paragraphs>4479</Paragraphs>
  <Slides>27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ABRIL DE 2020 PARTIDA 11: MINISTERIO DE DEFENSA NACIONAL</vt:lpstr>
      <vt:lpstr>EJECUCIÓN ACUMULADA DE GASTOS A ABRIL DE 2020  PARTIDA 11 MINISTERIO DE DEFENSA NACIONAL</vt:lpstr>
      <vt:lpstr>COMPORTAMIENTO DE LA EJECUCIÓN MENSUAL DE GASTOS A ABRIL DE 2020 PARTIDA 11 MINISTERIO DE DEFENSA NACIONAL</vt:lpstr>
      <vt:lpstr>COMPORTAMIENTO DE LA EJECUCIÓN ACUMULADA DE GASTOS A ABRIL DE 2020  PARTIDA 11 MINISTERIO DE DEFENSA NACIONAL</vt:lpstr>
      <vt:lpstr>EJECUCIÓN ACUMULADA DE GASTOS A ABRIL DE 2020  PARTIDA 11 MINISTERIO DE DEFENSA NACIONAL</vt:lpstr>
      <vt:lpstr>EJECUCIÓN ACUMULADA DE GASTOS A ABRIL DE 2020  PARTIDA 11 MINISTERIO DE DEFENSA NACIONAL</vt:lpstr>
      <vt:lpstr>EJECUCIÓN ACUMULADA DE GASTOS A ABRIL DE 2020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376</cp:revision>
  <cp:lastPrinted>2019-05-13T15:36:27Z</cp:lastPrinted>
  <dcterms:created xsi:type="dcterms:W3CDTF">2016-06-23T13:38:47Z</dcterms:created>
  <dcterms:modified xsi:type="dcterms:W3CDTF">2020-09-15T23:39:23Z</dcterms:modified>
</cp:coreProperties>
</file>