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dLbl>
              <c:idx val="0"/>
              <c:layout>
                <c:manualLayout>
                  <c:x val="-0.17352223255279206"/>
                  <c:y val="-6.66111864551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373399759682311E-2"/>
                  <c:y val="-0.27038514857258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10'!$C$51:$C$57</c:f>
              <c:strCache>
                <c:ptCount val="7"/>
                <c:pt idx="0">
                  <c:v>BIENES Y SERVICIOS DE CONSUMO</c:v>
                </c:pt>
                <c:pt idx="1">
                  <c:v>PRESTACIONES DE SEGURIDAD SOCIAL</c:v>
                </c:pt>
                <c:pt idx="2">
                  <c:v>TRANSFERENCIAS CORRIENTES</c:v>
                </c:pt>
                <c:pt idx="3">
                  <c:v>INTEGROS AL FISCO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PRÉSTAMOS</c:v>
                </c:pt>
              </c:strCache>
            </c:strRef>
          </c:cat>
          <c:val>
            <c:numRef>
              <c:f>'[10.xlsx]Partida 10'!$D$51:$D$57</c:f>
              <c:numCache>
                <c:formatCode>0.00%</c:formatCode>
                <c:ptCount val="7"/>
                <c:pt idx="0">
                  <c:v>0.4390499198522736</c:v>
                </c:pt>
                <c:pt idx="1">
                  <c:v>0.23026188971678055</c:v>
                </c:pt>
                <c:pt idx="2">
                  <c:v>4.2451098698525059E-4</c:v>
                </c:pt>
                <c:pt idx="3">
                  <c:v>0.27019392449448237</c:v>
                </c:pt>
                <c:pt idx="4">
                  <c:v>6.6180262894571865E-3</c:v>
                </c:pt>
                <c:pt idx="5">
                  <c:v>4.3880481031357832E-2</c:v>
                </c:pt>
                <c:pt idx="6">
                  <c:v>4.4927237847604609E-4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761208"/>
        <c:axId val="298521560"/>
      </c:barChart>
      <c:catAx>
        <c:axId val="26876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8521560"/>
        <c:crosses val="autoZero"/>
        <c:auto val="1"/>
        <c:lblAlgn val="ctr"/>
        <c:lblOffset val="100"/>
        <c:noMultiLvlLbl val="0"/>
      </c:catAx>
      <c:valAx>
        <c:axId val="298521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68761208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10'!$D$28:$G$28</c:f>
              <c:numCache>
                <c:formatCode>0.0%</c:formatCode>
                <c:ptCount val="4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639416"/>
        <c:axId val="463120144"/>
      </c:barChart>
      <c:catAx>
        <c:axId val="44963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120144"/>
        <c:crosses val="autoZero"/>
        <c:auto val="1"/>
        <c:lblAlgn val="ctr"/>
        <c:lblOffset val="100"/>
        <c:noMultiLvlLbl val="0"/>
      </c:catAx>
      <c:valAx>
        <c:axId val="46312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63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066988819589826E-2"/>
                  <c:y val="-2.6838805350130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100483229384715E-2"/>
                  <c:y val="-3.4507035450167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45498475398608E-2"/>
                  <c:y val="-3.8341150500186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06485262186623E-2"/>
                  <c:y val="-2.6838805350130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10'!$D$22:$G$22</c:f>
              <c:numCache>
                <c:formatCode>0.0%</c:formatCode>
                <c:ptCount val="4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109168"/>
        <c:axId val="463107208"/>
      </c:lineChart>
      <c:catAx>
        <c:axId val="46310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107208"/>
        <c:crosses val="autoZero"/>
        <c:auto val="1"/>
        <c:lblAlgn val="ctr"/>
        <c:lblOffset val="100"/>
        <c:noMultiLvlLbl val="0"/>
      </c:catAx>
      <c:valAx>
        <c:axId val="46310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10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912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22960"/>
              </p:ext>
            </p:extLst>
          </p:nvPr>
        </p:nvGraphicFramePr>
        <p:xfrm>
          <a:off x="453008" y="1813230"/>
          <a:ext cx="8178802" cy="4177994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806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3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164.589.949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54.845.372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89.427.800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3.851.017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684" y="5848529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86692"/>
              </p:ext>
            </p:extLst>
          </p:nvPr>
        </p:nvGraphicFramePr>
        <p:xfrm>
          <a:off x="386223" y="1702395"/>
          <a:ext cx="8247402" cy="4146138"/>
        </p:xfrm>
        <a:graphic>
          <a:graphicData uri="http://schemas.openxmlformats.org/drawingml/2006/table">
            <a:tbl>
              <a:tblPr/>
              <a:tblGrid>
                <a:gridCol w="806092"/>
                <a:gridCol w="297773"/>
                <a:gridCol w="297773"/>
                <a:gridCol w="2153588"/>
                <a:gridCol w="806092"/>
                <a:gridCol w="806092"/>
                <a:gridCol w="806092"/>
                <a:gridCol w="806092"/>
                <a:gridCol w="733904"/>
                <a:gridCol w="733904"/>
              </a:tblGrid>
              <a:tr h="1962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10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46.295.557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31.791.138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10.216.738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163" y="584291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75955"/>
              </p:ext>
            </p:extLst>
          </p:nvPr>
        </p:nvGraphicFramePr>
        <p:xfrm>
          <a:off x="482829" y="1832288"/>
          <a:ext cx="8178802" cy="4010627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706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432.463.154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143.584.120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337.660.644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116.405.426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86.557.243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23.532.385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-2.056.247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42227"/>
              </p:ext>
            </p:extLst>
          </p:nvPr>
        </p:nvGraphicFramePr>
        <p:xfrm>
          <a:off x="457201" y="1860192"/>
          <a:ext cx="8229599" cy="4305106"/>
        </p:xfrm>
        <a:graphic>
          <a:graphicData uri="http://schemas.openxmlformats.org/drawingml/2006/table">
            <a:tbl>
              <a:tblPr/>
              <a:tblGrid>
                <a:gridCol w="754544"/>
                <a:gridCol w="278731"/>
                <a:gridCol w="278731"/>
                <a:gridCol w="2525471"/>
                <a:gridCol w="754544"/>
                <a:gridCol w="754544"/>
                <a:gridCol w="754544"/>
                <a:gridCol w="754544"/>
                <a:gridCol w="686973"/>
                <a:gridCol w="686973"/>
              </a:tblGrid>
              <a:tr h="1826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2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43.072.430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-96.443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11.455.252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25.027.525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322.190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7.976.687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10.611.773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3.293.005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721.397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-215.790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39.891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1.539.188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669.446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-84.380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197" y="5157192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30682"/>
              </p:ext>
            </p:extLst>
          </p:nvPr>
        </p:nvGraphicFramePr>
        <p:xfrm>
          <a:off x="380977" y="1865708"/>
          <a:ext cx="8178802" cy="3147471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951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77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4.018.590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6831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88419"/>
              </p:ext>
            </p:extLst>
          </p:nvPr>
        </p:nvGraphicFramePr>
        <p:xfrm>
          <a:off x="446334" y="1793719"/>
          <a:ext cx="8178802" cy="3909473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850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67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88.056.745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70.109.701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5.428.947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723" y="5877272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2650"/>
              </p:ext>
            </p:extLst>
          </p:nvPr>
        </p:nvGraphicFramePr>
        <p:xfrm>
          <a:off x="405026" y="1956320"/>
          <a:ext cx="8229597" cy="3753197"/>
        </p:xfrm>
        <a:graphic>
          <a:graphicData uri="http://schemas.openxmlformats.org/drawingml/2006/table">
            <a:tbl>
              <a:tblPr/>
              <a:tblGrid>
                <a:gridCol w="772786"/>
                <a:gridCol w="285470"/>
                <a:gridCol w="285470"/>
                <a:gridCol w="2387565"/>
                <a:gridCol w="772786"/>
                <a:gridCol w="772786"/>
                <a:gridCol w="772786"/>
                <a:gridCol w="772786"/>
                <a:gridCol w="703581"/>
                <a:gridCol w="703581"/>
              </a:tblGrid>
              <a:tr h="155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30.087.213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5.907.310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4.948.678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4.948.678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6571" y="6189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60567"/>
              </p:ext>
            </p:extLst>
          </p:nvPr>
        </p:nvGraphicFramePr>
        <p:xfrm>
          <a:off x="414338" y="1564448"/>
          <a:ext cx="8244701" cy="4624622"/>
        </p:xfrm>
        <a:graphic>
          <a:graphicData uri="http://schemas.openxmlformats.org/drawingml/2006/table">
            <a:tbl>
              <a:tblPr/>
              <a:tblGrid>
                <a:gridCol w="805828"/>
                <a:gridCol w="297675"/>
                <a:gridCol w="297675"/>
                <a:gridCol w="2152883"/>
                <a:gridCol w="805828"/>
                <a:gridCol w="805828"/>
                <a:gridCol w="805828"/>
                <a:gridCol w="805828"/>
                <a:gridCol w="733664"/>
                <a:gridCol w="733664"/>
              </a:tblGrid>
              <a:tr h="1589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9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61.880.892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25.319.255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8.122.732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8.122.732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22.574.230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13829"/>
              </p:ext>
            </p:extLst>
          </p:nvPr>
        </p:nvGraphicFramePr>
        <p:xfrm>
          <a:off x="414338" y="1790699"/>
          <a:ext cx="8210798" cy="372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730432"/>
              </p:ext>
            </p:extLst>
          </p:nvPr>
        </p:nvGraphicFramePr>
        <p:xfrm>
          <a:off x="539552" y="2057400"/>
          <a:ext cx="8085584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349508"/>
              </p:ext>
            </p:extLst>
          </p:nvPr>
        </p:nvGraphicFramePr>
        <p:xfrm>
          <a:off x="539552" y="1772817"/>
          <a:ext cx="8076272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347925"/>
              </p:ext>
            </p:extLst>
          </p:nvPr>
        </p:nvGraphicFramePr>
        <p:xfrm>
          <a:off x="414336" y="1700808"/>
          <a:ext cx="82014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79194"/>
              </p:ext>
            </p:extLst>
          </p:nvPr>
        </p:nvGraphicFramePr>
        <p:xfrm>
          <a:off x="414338" y="1888124"/>
          <a:ext cx="8229598" cy="3413086"/>
        </p:xfrm>
        <a:graphic>
          <a:graphicData uri="http://schemas.openxmlformats.org/drawingml/2006/table">
            <a:tbl>
              <a:tblPr/>
              <a:tblGrid>
                <a:gridCol w="866954"/>
                <a:gridCol w="2316192"/>
                <a:gridCol w="866954"/>
                <a:gridCol w="866954"/>
                <a:gridCol w="866954"/>
                <a:gridCol w="866954"/>
                <a:gridCol w="789318"/>
                <a:gridCol w="789318"/>
              </a:tblGrid>
              <a:tr h="18678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43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1.358.520.932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447.888.836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593.652.821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202.740.057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310.422.528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-1.083.099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94.076.186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364.555.513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105.053.592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13.984.219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9.227.203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10.749.456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10.749.456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21.864.499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501317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24530"/>
              </p:ext>
            </p:extLst>
          </p:nvPr>
        </p:nvGraphicFramePr>
        <p:xfrm>
          <a:off x="414340" y="1779607"/>
          <a:ext cx="8201483" cy="2945536"/>
        </p:xfrm>
        <a:graphic>
          <a:graphicData uri="http://schemas.openxmlformats.org/drawingml/2006/table">
            <a:tbl>
              <a:tblPr/>
              <a:tblGrid>
                <a:gridCol w="332044"/>
                <a:gridCol w="332044"/>
                <a:gridCol w="2978435"/>
                <a:gridCol w="906480"/>
                <a:gridCol w="730496"/>
                <a:gridCol w="730496"/>
                <a:gridCol w="730496"/>
                <a:gridCol w="730496"/>
                <a:gridCol w="730496"/>
              </a:tblGrid>
              <a:tr h="55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211.989.300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69.474.382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141.008.483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36.403.472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33.070.910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164.589.949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56.618.193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46.295.557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14.740.476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475.535.584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155.039.372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432.463.154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143.584.120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43.072.430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11.455.252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4.018.590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1.135.098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130.650.983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88.056.745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42.594.238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61.880.892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20.230.332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54835"/>
              </p:ext>
            </p:extLst>
          </p:nvPr>
        </p:nvGraphicFramePr>
        <p:xfrm>
          <a:off x="467546" y="1600201"/>
          <a:ext cx="8135961" cy="4756148"/>
        </p:xfrm>
        <a:graphic>
          <a:graphicData uri="http://schemas.openxmlformats.org/drawingml/2006/table">
            <a:tbl>
              <a:tblPr/>
              <a:tblGrid>
                <a:gridCol w="746981"/>
                <a:gridCol w="275937"/>
                <a:gridCol w="275937"/>
                <a:gridCol w="2500157"/>
                <a:gridCol w="746981"/>
                <a:gridCol w="746981"/>
                <a:gridCol w="746981"/>
                <a:gridCol w="746981"/>
                <a:gridCol w="680086"/>
                <a:gridCol w="668939"/>
              </a:tblGrid>
              <a:tr h="131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141.008.483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282.769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36.403.472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11.397.647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-38.444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3.658.607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2.938.086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-48.944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560.530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71.426.349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-51.319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21.072.611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2.534.340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2.534.340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60.261.771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-51.319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18.538.271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15.421.464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1.179.881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-51.319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252.717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2.813.176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8.955.406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8.955.406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97825"/>
              </p:ext>
            </p:extLst>
          </p:nvPr>
        </p:nvGraphicFramePr>
        <p:xfrm>
          <a:off x="396991" y="2317948"/>
          <a:ext cx="8229599" cy="1543101"/>
        </p:xfrm>
        <a:graphic>
          <a:graphicData uri="http://schemas.openxmlformats.org/drawingml/2006/table">
            <a:tbl>
              <a:tblPr/>
              <a:tblGrid>
                <a:gridCol w="754544"/>
                <a:gridCol w="278731"/>
                <a:gridCol w="278731"/>
                <a:gridCol w="2525471"/>
                <a:gridCol w="754544"/>
                <a:gridCol w="754544"/>
                <a:gridCol w="754544"/>
                <a:gridCol w="754544"/>
                <a:gridCol w="686973"/>
                <a:gridCol w="686973"/>
              </a:tblGrid>
              <a:tr h="2519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15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33.070.910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33.070.910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3493</Words>
  <Application>Microsoft Office PowerPoint</Application>
  <PresentationFormat>Presentación en pantalla (4:3)</PresentationFormat>
  <Paragraphs>2069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ABRIL DE 2020 PARTIDA 10: MINISTERIO DE JUSTICIA</vt:lpstr>
      <vt:lpstr>EJECUCIÓN ACUMULADA DE GASTOS A ABRIL DE 2020  PARTIDA 10 MINISTERIO DE JUSTICIA</vt:lpstr>
      <vt:lpstr>EJECUCIÓN ACUMULADA DE GASTOS A ABRIL DE 2020  PARTIDA 10 MINISTERIO DE JUSTICIA</vt:lpstr>
      <vt:lpstr>Presentación de PowerPoint</vt:lpstr>
      <vt:lpstr>Presentación de PowerPoint</vt:lpstr>
      <vt:lpstr>EJECUCIÓN ACUMULADA DE GASTOS A ABRIL DE 2020  PARTIDA 10 MINISTERIO DE JUSTICIA</vt:lpstr>
      <vt:lpstr>EJECUCIÓN ACUMULADA DE GASTOS A ABRIL DE 2020  PARTIDA 10 RESUMEN POR CAPÍTULOS</vt:lpstr>
      <vt:lpstr>EJECUCIÓN ACUMULADA DE GASTOS A ABRIL DE 2020  PARTIDA 10. CAPÍTULO 01. PROGRAMA 01:  SECRETARÍA Y ADMINISTRACIÓN GENERAL</vt:lpstr>
      <vt:lpstr>EJECUCIÓN ACUMULADA DE GASTOS A ABRIL DE 2020  PARTIDA 10. CAPÍTULO 01. PROGRAMA 02:  PROGRAMA DE CONCESIONES DEL MINISTERIO DE JUSTICIA</vt:lpstr>
      <vt:lpstr>EJECUCIÓN ACUMULADA DE GASTOS A ABRIL DE 2020  PARTIDA 10. CAPÍTULO 02. PROGRAMA 01: SERVICIO REGISTRO CIVIL E IDENTIFICACIÓN</vt:lpstr>
      <vt:lpstr>EJECUCIÓN ACUMULADA DE GASTOS A ABRIL DE 2020  PARTIDA 10. CAPÍTULO 03. PROGRAMA 01:  SERVICIO MÉDICO LEGAL</vt:lpstr>
      <vt:lpstr>EJECUCIÓN ACUMULADA DE GASTOS A ABRIL DE 2020  PARTIDA 10. CAPÍTULO 04. PROGRAMA 01:  GENDARMERÍA DE CHILE</vt:lpstr>
      <vt:lpstr>EJECUCIÓN ACUMULADA DE GASTOS A ABRIL DE 2020  PARTIDA 10. CAPÍTULO 04. PROGRAMA 02:  PROGRAMA DE REHABILITACIÓN Y REINSERCIÓN SOCIAL</vt:lpstr>
      <vt:lpstr>EJECUCIÓN ACUMULADA DE GASTOS A ABRIL DE 2020  PARTIDA 10. CAPÍTULO 06. PROGRAMA 01:  SUBSECRETARÍA DE DERECHOS HUMANOS</vt:lpstr>
      <vt:lpstr>EJECUCIÓN ACUMULADA DE GASTOS A ABRIL DE 2020  PARTIDA 10. CAPÍTULO 07. PROGRAMA 01:  SERVICIO NACIONAL DE MENORES</vt:lpstr>
      <vt:lpstr>EJECUCIÓN ACUMULADA DE GASTOS A ABRIL DE 2020  PARTIDA 10. CAPÍTULO 07. PROGRAMA 02:  PROGRAMA DE ADMINISTRACIÓN DIRECTA Y PROYECTOS NACIONALES</vt:lpstr>
      <vt:lpstr>EJECUCIÓN ACUMULADA DE GASTOS A ABRIL DE 2020  PARTIDA 10. CAPÍTULO 09. PROGRAMA 01:  DEFENSORÍA PENAL PÚBLICA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2020-01-02T18:18:00Z</dcterms:created>
  <dcterms:modified xsi:type="dcterms:W3CDTF">2020-09-16T03:10:49Z</dcterms:modified>
</cp:coreProperties>
</file>