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dLbl>
              <c:idx val="0"/>
              <c:layout>
                <c:manualLayout>
                  <c:x val="-0.11585737220388925"/>
                  <c:y val="-0.28540760072325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'[03.xlsx]Partida 03'!$B$50:$C$57</c:f>
              <c:multiLvlStrCache>
                <c:ptCount val="8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PRÉSTAMOS</c:v>
                  </c:pt>
                  <c:pt idx="7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29</c:v>
                  </c:pt>
                  <c:pt idx="5">
                    <c:v>31</c:v>
                  </c:pt>
                  <c:pt idx="6">
                    <c:v>32</c:v>
                  </c:pt>
                  <c:pt idx="7">
                    <c:v>34</c:v>
                  </c:pt>
                </c:lvl>
              </c:multiLvlStrCache>
            </c:multiLvlStrRef>
          </c:cat>
          <c:val>
            <c:numRef>
              <c:f>'[03.xlsx]Partida 03'!$D$50:$D$57</c:f>
              <c:numCache>
                <c:formatCode>0.0%</c:formatCode>
                <c:ptCount val="8"/>
                <c:pt idx="0">
                  <c:v>0.73800335737565559</c:v>
                </c:pt>
                <c:pt idx="1">
                  <c:v>0.13273143742365964</c:v>
                </c:pt>
                <c:pt idx="2">
                  <c:v>7.0766560234764636E-3</c:v>
                </c:pt>
                <c:pt idx="3">
                  <c:v>1.481415575474916E-2</c:v>
                </c:pt>
                <c:pt idx="4">
                  <c:v>9.0449832286248075E-2</c:v>
                </c:pt>
                <c:pt idx="5">
                  <c:v>4.3815927890537604E-4</c:v>
                </c:pt>
                <c:pt idx="6">
                  <c:v>1.0593941066133182E-3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768432"/>
        <c:axId val="267766080"/>
      </c:barChart>
      <c:catAx>
        <c:axId val="267768432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7766080"/>
        <c:crosses val="autoZero"/>
        <c:auto val="1"/>
        <c:lblAlgn val="ctr"/>
        <c:lblOffset val="100"/>
        <c:noMultiLvlLbl val="0"/>
      </c:catAx>
      <c:valAx>
        <c:axId val="267766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67768432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03'!$D$27:$G$27</c:f>
              <c:numCache>
                <c:formatCode>0.0%</c:formatCode>
                <c:ptCount val="4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129304"/>
        <c:axId val="454130088"/>
      </c:barChart>
      <c:catAx>
        <c:axId val="45412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4130088"/>
        <c:crosses val="autoZero"/>
        <c:auto val="1"/>
        <c:lblAlgn val="ctr"/>
        <c:lblOffset val="100"/>
        <c:noMultiLvlLbl val="0"/>
      </c:catAx>
      <c:valAx>
        <c:axId val="45413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4129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4.64549960824166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9.67075765944300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03'!$D$21:$G$21</c:f>
              <c:numCache>
                <c:formatCode>0.0%</c:formatCode>
                <c:ptCount val="4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146552"/>
        <c:axId val="454146944"/>
      </c:lineChart>
      <c:catAx>
        <c:axId val="45414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4146944"/>
        <c:crosses val="autoZero"/>
        <c:auto val="1"/>
        <c:lblAlgn val="ctr"/>
        <c:lblOffset val="100"/>
        <c:noMultiLvlLbl val="0"/>
      </c:catAx>
      <c:valAx>
        <c:axId val="45414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4146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2EE73-F05C-4A29-A6D7-334E7A571C25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D11-5A0B-4AB0-8894-251D595CA3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3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2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93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80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13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50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09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86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9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2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ABRIL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87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7321" y="1348764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12109"/>
              </p:ext>
            </p:extLst>
          </p:nvPr>
        </p:nvGraphicFramePr>
        <p:xfrm>
          <a:off x="414340" y="1600198"/>
          <a:ext cx="8182581" cy="4756152"/>
        </p:xfrm>
        <a:graphic>
          <a:graphicData uri="http://schemas.openxmlformats.org/drawingml/2006/table">
            <a:tbl>
              <a:tblPr/>
              <a:tblGrid>
                <a:gridCol w="297436"/>
                <a:gridCol w="285042"/>
                <a:gridCol w="288141"/>
                <a:gridCol w="2614956"/>
                <a:gridCol w="743589"/>
                <a:gridCol w="842735"/>
                <a:gridCol w="793161"/>
                <a:gridCol w="805556"/>
                <a:gridCol w="768376"/>
                <a:gridCol w="743589"/>
              </a:tblGrid>
              <a:tr h="143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5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166.782.482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37.289.528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15.162.284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396.580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5.383.583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76.418.047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-396.580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19.428.482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726.795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726.795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252.910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220.273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9.280.981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52.556.447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9.280.981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15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9" y="58052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502634"/>
              </p:ext>
            </p:extLst>
          </p:nvPr>
        </p:nvGraphicFramePr>
        <p:xfrm>
          <a:off x="414339" y="2057192"/>
          <a:ext cx="8087186" cy="2667953"/>
        </p:xfrm>
        <a:graphic>
          <a:graphicData uri="http://schemas.openxmlformats.org/drawingml/2006/table">
            <a:tbl>
              <a:tblPr/>
              <a:tblGrid>
                <a:gridCol w="307961"/>
                <a:gridCol w="295129"/>
                <a:gridCol w="298337"/>
                <a:gridCol w="2566341"/>
                <a:gridCol w="769903"/>
                <a:gridCol w="769903"/>
                <a:gridCol w="769903"/>
                <a:gridCol w="769903"/>
                <a:gridCol w="769903"/>
                <a:gridCol w="769903"/>
              </a:tblGrid>
              <a:tr h="3737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23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8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8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8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8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8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8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8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4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842810"/>
              </p:ext>
            </p:extLst>
          </p:nvPr>
        </p:nvGraphicFramePr>
        <p:xfrm>
          <a:off x="539552" y="1458582"/>
          <a:ext cx="7992888" cy="3909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22368"/>
              </p:ext>
            </p:extLst>
          </p:nvPr>
        </p:nvGraphicFramePr>
        <p:xfrm>
          <a:off x="683568" y="2057399"/>
          <a:ext cx="7632848" cy="3310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9" y="588453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263438"/>
              </p:ext>
            </p:extLst>
          </p:nvPr>
        </p:nvGraphicFramePr>
        <p:xfrm>
          <a:off x="414338" y="1700809"/>
          <a:ext cx="8201486" cy="405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6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590" y="5640520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015859"/>
              </p:ext>
            </p:extLst>
          </p:nvPr>
        </p:nvGraphicFramePr>
        <p:xfrm>
          <a:off x="414338" y="1700809"/>
          <a:ext cx="8201486" cy="393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9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12590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57882"/>
              </p:ext>
            </p:extLst>
          </p:nvPr>
        </p:nvGraphicFramePr>
        <p:xfrm>
          <a:off x="539549" y="2190894"/>
          <a:ext cx="8068549" cy="2606254"/>
        </p:xfrm>
        <a:graphic>
          <a:graphicData uri="http://schemas.openxmlformats.org/drawingml/2006/table">
            <a:tbl>
              <a:tblPr/>
              <a:tblGrid>
                <a:gridCol w="524111"/>
                <a:gridCol w="2496422"/>
                <a:gridCol w="841336"/>
                <a:gridCol w="841336"/>
                <a:gridCol w="841336"/>
                <a:gridCol w="841336"/>
                <a:gridCol w="841336"/>
                <a:gridCol w="841336"/>
              </a:tblGrid>
              <a:tr h="234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9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584.337.598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175.979.832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430.019.467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143.738.628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76.871.989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19.588.706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9.280.981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1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8" y="501317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67147"/>
              </p:ext>
            </p:extLst>
          </p:nvPr>
        </p:nvGraphicFramePr>
        <p:xfrm>
          <a:off x="556297" y="2322606"/>
          <a:ext cx="8051802" cy="1790687"/>
        </p:xfrm>
        <a:graphic>
          <a:graphicData uri="http://schemas.openxmlformats.org/drawingml/2006/table">
            <a:tbl>
              <a:tblPr/>
              <a:tblGrid>
                <a:gridCol w="266595"/>
                <a:gridCol w="342765"/>
                <a:gridCol w="2538999"/>
                <a:gridCol w="866433"/>
                <a:gridCol w="863260"/>
                <a:gridCol w="787090"/>
                <a:gridCol w="863260"/>
                <a:gridCol w="761700"/>
                <a:gridCol w="761700"/>
              </a:tblGrid>
              <a:tr h="671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137.992.308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131.157.762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6.834.546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166.782.482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37.289.528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697.996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5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9091" y="45811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57854"/>
              </p:ext>
            </p:extLst>
          </p:nvPr>
        </p:nvGraphicFramePr>
        <p:xfrm>
          <a:off x="409090" y="2066154"/>
          <a:ext cx="8277711" cy="1578871"/>
        </p:xfrm>
        <a:graphic>
          <a:graphicData uri="http://schemas.openxmlformats.org/drawingml/2006/table">
            <a:tbl>
              <a:tblPr/>
              <a:tblGrid>
                <a:gridCol w="325014"/>
                <a:gridCol w="311473"/>
                <a:gridCol w="314857"/>
                <a:gridCol w="2451151"/>
                <a:gridCol w="812536"/>
                <a:gridCol w="812536"/>
                <a:gridCol w="812536"/>
                <a:gridCol w="812536"/>
                <a:gridCol w="812536"/>
                <a:gridCol w="812536"/>
              </a:tblGrid>
              <a:tr h="257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9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8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131.157.762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7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131.157.762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73080"/>
              </p:ext>
            </p:extLst>
          </p:nvPr>
        </p:nvGraphicFramePr>
        <p:xfrm>
          <a:off x="957724" y="2238887"/>
          <a:ext cx="7086600" cy="1465561"/>
        </p:xfrm>
        <a:graphic>
          <a:graphicData uri="http://schemas.openxmlformats.org/drawingml/2006/table">
            <a:tbl>
              <a:tblPr/>
              <a:tblGrid>
                <a:gridCol w="304391"/>
                <a:gridCol w="291708"/>
                <a:gridCol w="294879"/>
                <a:gridCol w="1778784"/>
                <a:gridCol w="760977"/>
                <a:gridCol w="773660"/>
                <a:gridCol w="789514"/>
                <a:gridCol w="773660"/>
                <a:gridCol w="558050"/>
                <a:gridCol w="760977"/>
              </a:tblGrid>
              <a:tr h="287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4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26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6.834.546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8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6.834.546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1205</Words>
  <Application>Microsoft Office PowerPoint</Application>
  <PresentationFormat>Presentación en pantalla (4:3)</PresentationFormat>
  <Paragraphs>667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Tema de Office</vt:lpstr>
      <vt:lpstr>EJECUCIÓN ACUMULADA DE GASTOS PRESUPUESTARIOS AL MES DE ABRIL DE 2020 PARTIDA 03: PODER JUDICIAL</vt:lpstr>
      <vt:lpstr>EJECUCIÓN ACUMULADA DE GASTOS A ABRIL DE 2020  PARTIDA 03 PODER JUDICIAL</vt:lpstr>
      <vt:lpstr>EJECUCIÓN ACUMULADA DE GASTOS A ABRIL DE 2020  PARTIDA 03 PODER JUDICIAL</vt:lpstr>
      <vt:lpstr>COMPORTAMIENTO DE LA EJECUCIÓN ACUMULADA DE GASTOS A ABRIL DE 2020  PARTIDA 03 PODER JUDICIAL</vt:lpstr>
      <vt:lpstr>COMPORTAMIENTO DE LA EJECUCIÓN ACUMULADA DE GASTOS A ABRIL DE 2020  PARTIDA 03 PODER JUDICIAL</vt:lpstr>
      <vt:lpstr>EJECUCIÓN ACUMULADA DE GASTOS A ABRIL DE 2020  PARTIDA 03 PODER JUDICIAL</vt:lpstr>
      <vt:lpstr>Presentación de PowerPoint</vt:lpstr>
      <vt:lpstr>EJECUCIÓN ACUMULADA DE GASTOS A ABRIL DE 2020  PARTIDA 03. CAPÍTULO 01. PROGRAMA 01: PODER JUDICIAL</vt:lpstr>
      <vt:lpstr>EJECUCIÓN ACUMULADA DE GASTOS A ABRIL DE 2020  PARTIDA 03. CAPÍTULO 01. PROGRAMA 02: UNIDAD DE APOYO A TRIBUNALES</vt:lpstr>
      <vt:lpstr>EJECUCIÓN ACUMULADA DE GASTOS A ABRIL DE 2020  PARTIDA 03. CAPÍTULO 03. PROGRAMA 01: CORPORACIÓN ADMINISTRATIVA DEL PODER JUDICIAL</vt:lpstr>
      <vt:lpstr>EJECUCIÓN ACUMULADA DE GASTOS A ABRIL DE 2020  PARTIDA 03. CAPÍTULO 04. PROGRAMA 01: ACADEMIA JUDICIAL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</cp:revision>
  <dcterms:created xsi:type="dcterms:W3CDTF">2020-01-02T13:19:07Z</dcterms:created>
  <dcterms:modified xsi:type="dcterms:W3CDTF">2020-09-16T02:52:38Z</dcterms:modified>
</cp:coreProperties>
</file>