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7" r:id="rId4"/>
    <p:sldId id="300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4A-45B2-A383-C9401C20134D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4A-45B2-A383-C9401C20134D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4A-45B2-A383-C9401C20134D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4A-45B2-A383-C9401C20134D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4A-45B2-A383-C9401C20134D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4A-45B2-A383-C9401C20134D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4A-45B2-A383-C9401C20134D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4A-45B2-A383-C9401C20134D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4A-45B2-A383-C9401C20134D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4A-45B2-A383-C9401C20134D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34A-45B2-A383-C9401C20134D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34A-45B2-A383-C9401C20134D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34A-45B2-A383-C9401C2013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02'!$D$18:$G$18</c:f>
              <c:numCache>
                <c:formatCode>0.0%</c:formatCode>
                <c:ptCount val="4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34A-45B2-A383-C9401C201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E0-43C8-A910-464FFE5CA8AF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E0-43C8-A910-464FFE5CA8AF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E0-43C8-A910-464FFE5CA8AF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E0-43C8-A910-464FFE5CA8AF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E0-43C8-A910-464FFE5CA8AF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E0-43C8-A910-464FFE5CA8AF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CE0-43C8-A910-464FFE5CA8AF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E0-43C8-A910-464FFE5CA8AF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E0-43C8-A910-464FFE5CA8AF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CE0-43C8-A910-464FFE5CA8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02'!$D$24:$G$24</c:f>
              <c:numCache>
                <c:formatCode>0.0%</c:formatCode>
                <c:ptCount val="4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CE0-43C8-A910-464FFE5CA8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455976-DF95-4771-8C5E-99CE2FE26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288455"/>
              </p:ext>
            </p:extLst>
          </p:nvPr>
        </p:nvGraphicFramePr>
        <p:xfrm>
          <a:off x="524320" y="2034926"/>
          <a:ext cx="7936110" cy="1622118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1633944794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436315626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845296329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1131033963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562222112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624124897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411363220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059882712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3669700140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36334480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80520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0726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1890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1.250.968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9624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653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1309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6948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49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40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384085"/>
              </p:ext>
            </p:extLst>
          </p:nvPr>
        </p:nvGraphicFramePr>
        <p:xfrm>
          <a:off x="1363188" y="1916832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805185"/>
              </p:ext>
            </p:extLst>
          </p:nvPr>
        </p:nvGraphicFramePr>
        <p:xfrm>
          <a:off x="1368000" y="1916832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94781E-DCBF-4EA0-BB17-22588F0B5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64738"/>
              </p:ext>
            </p:extLst>
          </p:nvPr>
        </p:nvGraphicFramePr>
        <p:xfrm>
          <a:off x="522348" y="1799140"/>
          <a:ext cx="7866071" cy="169545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767791517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405564517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219928217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442317109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97948726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008753855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153518428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3635968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2597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7494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130.565.544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42.990.804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047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76.130.969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-988.500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23.945.654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266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13.063.280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-1.861.271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198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2345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39.105.321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12.955.577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398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738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150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21044" y="1561997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621E8C-B2DF-4AD7-AB12-40988AB2E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03998"/>
              </p:ext>
            </p:extLst>
          </p:nvPr>
        </p:nvGraphicFramePr>
        <p:xfrm>
          <a:off x="521044" y="1939682"/>
          <a:ext cx="8083400" cy="1434130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776321296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2181978033"/>
                    </a:ext>
                  </a:extLst>
                </a:gridCol>
                <a:gridCol w="2733062">
                  <a:extLst>
                    <a:ext uri="{9D8B030D-6E8A-4147-A177-3AD203B41FA5}">
                      <a16:colId xmlns:a16="http://schemas.microsoft.com/office/drawing/2014/main" val="3189415302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1054905881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120647560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249962926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985030498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2981164529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4192677069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894408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249897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130.565.544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719.076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42.990.804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529708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43.640.275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596.386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13.005.711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64694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25.550.651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65429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4.025.709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779895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408.733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04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35306D-5063-4E45-9ABA-16B6A8BA7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196200"/>
              </p:ext>
            </p:extLst>
          </p:nvPr>
        </p:nvGraphicFramePr>
        <p:xfrm>
          <a:off x="559870" y="1747708"/>
          <a:ext cx="7920880" cy="4391900"/>
        </p:xfrm>
        <a:graphic>
          <a:graphicData uri="http://schemas.openxmlformats.org/drawingml/2006/table">
            <a:tbl>
              <a:tblPr/>
              <a:tblGrid>
                <a:gridCol w="287719">
                  <a:extLst>
                    <a:ext uri="{9D8B030D-6E8A-4147-A177-3AD203B41FA5}">
                      <a16:colId xmlns:a16="http://schemas.microsoft.com/office/drawing/2014/main" val="3095520677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755027750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3089200455"/>
                    </a:ext>
                  </a:extLst>
                </a:gridCol>
                <a:gridCol w="2580832">
                  <a:extLst>
                    <a:ext uri="{9D8B030D-6E8A-4147-A177-3AD203B41FA5}">
                      <a16:colId xmlns:a16="http://schemas.microsoft.com/office/drawing/2014/main" val="972062181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3127058316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3486653309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402516516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3141940361"/>
                    </a:ext>
                  </a:extLst>
                </a:gridCol>
                <a:gridCol w="702032">
                  <a:extLst>
                    <a:ext uri="{9D8B030D-6E8A-4147-A177-3AD203B41FA5}">
                      <a16:colId xmlns:a16="http://schemas.microsoft.com/office/drawing/2014/main" val="1648337314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355462647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99021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11279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43.640.275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13.005.711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2862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7.019.971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0845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1.550.925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985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2180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36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9822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14.053.580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3.836.318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4040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207.988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290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207.988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4826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13.257.630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3.555.292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3764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1.757.556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194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8220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4.538.378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797.740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9476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741.699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8748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09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0071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61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93981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218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289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1766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839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9872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2192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6929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3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E9499C-A1A0-4478-9BF9-A9A2092F1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88293"/>
              </p:ext>
            </p:extLst>
          </p:nvPr>
        </p:nvGraphicFramePr>
        <p:xfrm>
          <a:off x="518432" y="1772816"/>
          <a:ext cx="8014005" cy="4099987"/>
        </p:xfrm>
        <a:graphic>
          <a:graphicData uri="http://schemas.openxmlformats.org/drawingml/2006/table">
            <a:tbl>
              <a:tblPr/>
              <a:tblGrid>
                <a:gridCol w="291101">
                  <a:extLst>
                    <a:ext uri="{9D8B030D-6E8A-4147-A177-3AD203B41FA5}">
                      <a16:colId xmlns:a16="http://schemas.microsoft.com/office/drawing/2014/main" val="1866130533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366389977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1543418109"/>
                    </a:ext>
                  </a:extLst>
                </a:gridCol>
                <a:gridCol w="2611175">
                  <a:extLst>
                    <a:ext uri="{9D8B030D-6E8A-4147-A177-3AD203B41FA5}">
                      <a16:colId xmlns:a16="http://schemas.microsoft.com/office/drawing/2014/main" val="1932075350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665687017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238129775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494678817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714806368"/>
                    </a:ext>
                  </a:extLst>
                </a:gridCol>
                <a:gridCol w="710286">
                  <a:extLst>
                    <a:ext uri="{9D8B030D-6E8A-4147-A177-3AD203B41FA5}">
                      <a16:colId xmlns:a16="http://schemas.microsoft.com/office/drawing/2014/main" val="1321433192"/>
                    </a:ext>
                  </a:extLst>
                </a:gridCol>
                <a:gridCol w="698641">
                  <a:extLst>
                    <a:ext uri="{9D8B030D-6E8A-4147-A177-3AD203B41FA5}">
                      <a16:colId xmlns:a16="http://schemas.microsoft.com/office/drawing/2014/main" val="141815533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65339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97206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25.550.651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2890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40.726.999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-957.450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3569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2.535.770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275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7154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9424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75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9.119.259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68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9.033.926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683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3.793.396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363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748.363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198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5271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604.678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5081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6629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353.089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0788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6852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6665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366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0774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6638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8216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8446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757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1353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045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4307E00-6E86-4EF5-B61D-CF5946E8D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240973"/>
              </p:ext>
            </p:extLst>
          </p:nvPr>
        </p:nvGraphicFramePr>
        <p:xfrm>
          <a:off x="573632" y="1866701"/>
          <a:ext cx="7958809" cy="3225445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3751818639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3678548396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312937962"/>
                    </a:ext>
                  </a:extLst>
                </a:gridCol>
                <a:gridCol w="2593190">
                  <a:extLst>
                    <a:ext uri="{9D8B030D-6E8A-4147-A177-3AD203B41FA5}">
                      <a16:colId xmlns:a16="http://schemas.microsoft.com/office/drawing/2014/main" val="659097654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945678943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2145727790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000537005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748228087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2424951048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53404257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3703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89977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4.025.709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4997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3.351.616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7306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3548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6921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141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7765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678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813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901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5610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9470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690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5489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057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867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488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343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144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4115</TotalTime>
  <Words>1767</Words>
  <Application>Microsoft Office PowerPoint</Application>
  <PresentationFormat>Presentación en pantalla (4:3)</PresentationFormat>
  <Paragraphs>988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ABRIL DE 2020 PARTIDA 02: CONGRESO NACIONAL</vt:lpstr>
      <vt:lpstr>DISTRIBUCIÓN POR SUBTÍTULO DE GASTO Y CÁPITULO  PARTIDA 02 CONGRESO NACIONAL</vt:lpstr>
      <vt:lpstr>COMPORTAMIENTO DE LA EJECUCIÓN ACUMULADA DE GASTOS A ABRIL DE 2020 PARTIDA 02 CONGRESO NACIONAL</vt:lpstr>
      <vt:lpstr>COMPORTAMIENTO DE LA EJECUCIÓN MENSUAL DE GASTOS A ABRIL DE 2020 PARTIDA 02 CONGRESO NACIONAL</vt:lpstr>
      <vt:lpstr>EJECUCIÓN ACUMULADA DE GASTOS A ABRIL DE 2020 PARTIDA 02 CONGRESO NACIONAL</vt:lpstr>
      <vt:lpstr>EJECUCIÓN ACUMULADA DE GASTOS A ABRIL DE 2020 PARTIDA 02 RESUMEN POR CAPÍTULOS</vt:lpstr>
      <vt:lpstr>EJECUCIÓN ACUMULADA DE GASTOS A ABRIL DE 2020 PARTIDA 02. CAPÍTULO 01. PROGRAMA 01: SENADO</vt:lpstr>
      <vt:lpstr>EJECUCIÓN ACUMULADA DE GASTOS A ABRIL DE 2020 PARTIDA 02. CAPÍTULO 02. PROGRAMA 01: CAMARA DE DIPUTADOS</vt:lpstr>
      <vt:lpstr>EJECUCIÓN ACUMULADA DE GASTOS A ABRIL DE 2020 PARTIDA 02. CAPÍTULO 03. PROGRAMA 01: BIBLIOTECA DEL CONGRESO NACIONAL</vt:lpstr>
      <vt:lpstr>EJECUCIÓN ACUMULADA DE GASTOS A ABRIL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268</cp:revision>
  <cp:lastPrinted>2019-11-05T12:34:56Z</cp:lastPrinted>
  <dcterms:created xsi:type="dcterms:W3CDTF">2016-06-23T13:38:47Z</dcterms:created>
  <dcterms:modified xsi:type="dcterms:W3CDTF">2020-07-08T03:52:46Z</dcterms:modified>
</cp:coreProperties>
</file>