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0" r:id="rId6"/>
    <p:sldId id="301" r:id="rId7"/>
    <p:sldId id="299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24-04-2019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24-04-2019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, marzo de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</a:t>
            </a:r>
            <a:r>
              <a:rPr lang="es-CL" sz="1600" b="1" dirty="0">
                <a:latin typeface="+mn-lt"/>
              </a:rPr>
              <a:t>Ministerio Público</a:t>
            </a:r>
            <a:r>
              <a:rPr lang="es-CL" sz="1600" dirty="0">
                <a:latin typeface="+mn-lt"/>
              </a:rPr>
              <a:t> presentó recursos vigentes por $195.010 millones. Se da cuenta de los recursos para el funcionamiento de la Fiscalía Nacional, 18 Fiscalías Regionales, 132 Fiscalías Locales y 11 Oficinas de Atención de Público (en total son 161 dependencias a lo largo del país). Además, se financia una dotación de 3.787 personas (666 fiscales y 3.121 funcionarios), la </a:t>
            </a:r>
            <a:r>
              <a:rPr lang="es-CL" sz="1600" dirty="0"/>
              <a:t>Atención de Víctimas y Testigos,</a:t>
            </a:r>
            <a:r>
              <a:rPr lang="es-CL" sz="1600" dirty="0">
                <a:latin typeface="+mn-lt"/>
              </a:rPr>
              <a:t> las leyes de fortalecimiento del Ministerio Público, de e</a:t>
            </a:r>
            <a:r>
              <a:rPr lang="es-CL" sz="1600" dirty="0"/>
              <a:t>ntrevistas grabadas en video</a:t>
            </a:r>
            <a:r>
              <a:rPr lang="es-CL" sz="1600" dirty="0">
                <a:latin typeface="+mn-lt"/>
              </a:rPr>
              <a:t>, y de la creación de la </a:t>
            </a:r>
            <a:r>
              <a:rPr lang="es-CL" sz="1600" dirty="0"/>
              <a:t>región de Ñuble. La ejecución presupuestaria alcanzó un 7%.</a:t>
            </a: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/>
              <a:t>Iniciativas de inversión</a:t>
            </a:r>
            <a:r>
              <a:rPr lang="es-ES" sz="1600" dirty="0"/>
              <a:t>, con recursos aprobados por $9.193 millones, para </a:t>
            </a:r>
            <a:r>
              <a:rPr lang="es-CL" sz="1600" dirty="0"/>
              <a:t>26 proyectos de arrastre del servicio, </a:t>
            </a:r>
            <a:r>
              <a:rPr lang="es-ES" sz="1600" dirty="0"/>
              <a:t>ejecutaron un 0% 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con $47 millones autorizados, contiene recursos para financiar estudios de postgrado para fiscales y funcionarios del Ministerio Público, sobre todo en materias de persecución penal y economía de la justicia. </a:t>
            </a:r>
            <a:r>
              <a:rPr lang="es-ES" sz="1600" dirty="0"/>
              <a:t>se observó un 0% de gasto.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D8EED5D-5E25-4978-89EF-3A90FF9C1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44495"/>
            <a:ext cx="5688632" cy="368399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3A42C1F-2AAC-4710-B286-A56AC81B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429" y="572817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381789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84155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C59E2DA-F14A-4951-B05A-EBB5FE658D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2051184"/>
            <a:ext cx="5644622" cy="3392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3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1214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16A0AEB-6C6B-4CA3-93B1-0FAB0E1A7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2051184"/>
            <a:ext cx="5544616" cy="333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89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558924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6ADF7E85-94F4-4C08-9034-A7EB44D1FB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964122"/>
              </p:ext>
            </p:extLst>
          </p:nvPr>
        </p:nvGraphicFramePr>
        <p:xfrm>
          <a:off x="467544" y="1700808"/>
          <a:ext cx="8228822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Worksheet" r:id="rId3" imgW="7515157" imgH="3771900" progId="Excel.Sheet.8">
                  <p:embed/>
                </p:oleObj>
              </mc:Choice>
              <mc:Fallback>
                <p:oleObj name="Worksheet" r:id="rId3" imgW="7515157" imgH="37719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228822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2942</TotalTime>
  <Words>311</Words>
  <Application>Microsoft Office PowerPoint</Application>
  <PresentationFormat>Presentación en pantalla (4:3)</PresentationFormat>
  <Paragraphs>24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ENERO DE 2019 PARTIDA 23: MINISTERIO PÚBLICO</vt:lpstr>
      <vt:lpstr>EJECUCIÓN PRESUPUESTARIA DE GASTOS ACUMULADA AL MES DE ENERO DE 2019  MINISTERIO PÚBLICO</vt:lpstr>
      <vt:lpstr>EJECUCIÓN PRESUPUESTARIA DE GASTOS ACUMULADA AL MES DE ENERO DE 2019  MINISTERIO PÚBLICO</vt:lpstr>
      <vt:lpstr>Presentación de PowerPoint</vt:lpstr>
      <vt:lpstr>Presentación de PowerPoint</vt:lpstr>
      <vt:lpstr>EJECUCIÓN PRESUPUESTARIA DE GASTOS ACUMULADA AL MES DE ENERO DE 2019  MINISTERIO PÚBLICO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196</cp:revision>
  <cp:lastPrinted>2016-10-11T11:56:42Z</cp:lastPrinted>
  <dcterms:created xsi:type="dcterms:W3CDTF">2016-06-23T13:38:47Z</dcterms:created>
  <dcterms:modified xsi:type="dcterms:W3CDTF">2019-04-24T15:22:21Z</dcterms:modified>
</cp:coreProperties>
</file>