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99" r:id="rId6"/>
    <p:sldId id="300" r:id="rId7"/>
    <p:sldId id="264" r:id="rId8"/>
    <p:sldId id="265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 varScale="1">
        <p:scale>
          <a:sx n="114" d="100"/>
          <a:sy n="114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layout>
        <c:manualLayout>
          <c:xMode val="edge"/>
          <c:yMode val="edge"/>
          <c:x val="0.12760091384298292"/>
          <c:y val="3.303098280178159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01'!$D$28:$O$28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5F-4789-A0E1-748AFE6D6F1F}"/>
            </c:ext>
          </c:extLst>
        </c:ser>
        <c:ser>
          <c:idx val="1"/>
          <c:order val="1"/>
          <c:tx>
            <c:strRef>
              <c:f>'Partida 01'!$C$29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5F-4789-A0E1-748AFE6D6F1F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664783427495289E-2"/>
                  <c:y val="-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5F-4789-A0E1-748AFE6D6F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</c:f>
              <c:numCache>
                <c:formatCode>0.0%</c:formatCode>
                <c:ptCount val="1"/>
                <c:pt idx="0">
                  <c:v>9.0263802732251541E-2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5F-4789-A0E1-748AFE6D6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$19.535 millones. En el mes de enero, la ejecución de la Partida Presidencia de la República fue de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$1.763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, equivalente a un 9% respecto del presupuesto vigente. Este ejecución es similar a la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Los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Gastos de Soporte 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totalizan $15.591 millones, es decir, un 80% del total de presupuesto anual y está conformado por: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Gastos en Personal, Bienes y Servicios de Consumo, y Adquisición de Activos No Financieros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. Estos gastos están destinados a la operación y mantención de: los Palacios de la Moneda, Presidencial Cerro Castillo y Edificio Bicentenario, más lo requerimientos protocolares y de desplazamiento del Presidente de la República. </a:t>
            </a:r>
            <a:r>
              <a:rPr lang="es-CL" sz="1200" dirty="0"/>
              <a:t>Los gastos en bienes y servicios de consumo financiarán mayor gasto corriente en el Palacio de La Moneda y Cerro Castillo y el cambio de carpa de Patio Los Naranjos en Santiago y arriendo de equipos informáticos.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Al mes de enero la Partida no presenta modificaciones presupuestarias.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Esta Partida considera Gastos Reservados Ley 19.863, por un total de $ 1.726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 Apoyo a la Gestión Presidencial considera $ 3.943 millones. Esta asignación financia en 2019 a 100 profesionales contratados a honorarios que desarrollan las labores de apoyo a las actividades presidenciales.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295BE8D-4785-48D6-A8A6-888A137C7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2223796"/>
            <a:ext cx="6624736" cy="3931427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5D411D-91B2-4475-9F2E-34C3D36D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85C12BC-EF3A-4132-B01C-4DB92738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0424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55347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DE7C47-450B-436A-B468-FD0F89C27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30" y="1942931"/>
            <a:ext cx="7129940" cy="438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148047"/>
              </p:ext>
            </p:extLst>
          </p:nvPr>
        </p:nvGraphicFramePr>
        <p:xfrm>
          <a:off x="784719" y="1707994"/>
          <a:ext cx="7470032" cy="4323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800101" y="3020219"/>
          <a:ext cx="7543798" cy="19621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4039928230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51004398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14515869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56528810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66779952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29027225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01116612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8288970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410977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9690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962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84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036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344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66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47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93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9BD4C5-62E8-41D3-969B-F348A67F0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07080"/>
              </p:ext>
            </p:extLst>
          </p:nvPr>
        </p:nvGraphicFramePr>
        <p:xfrm>
          <a:off x="628650" y="1907154"/>
          <a:ext cx="7886700" cy="314665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526439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84062468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704876790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06846838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47639952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39047189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19931804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153951126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67345801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0849287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7036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46676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7569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4928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78832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5947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94924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34537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2065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1704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1780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1670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299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80074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765.402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93935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765.402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8541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78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713</Words>
  <Application>Microsoft Office PowerPoint</Application>
  <PresentationFormat>Presentación en pantalla (4:3)</PresentationFormat>
  <Paragraphs>251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01: PRESIDENCIA DE LA REPÚBLICA</vt:lpstr>
      <vt:lpstr>EJECUCIÓN DE GASTOS A ENERO DE 2019  PARTIDA 01 PRESIDENCIA DE LA REPÚBLICA</vt:lpstr>
      <vt:lpstr>EJECUCIÓN DE GASTOS A ENERO DE 2019  PARTIDA 01 PRESIDENCIA DE LA REPÚBLICA</vt:lpstr>
      <vt:lpstr>Presentación de PowerPoint</vt:lpstr>
      <vt:lpstr>Presentación de PowerPoint</vt:lpstr>
      <vt:lpstr>EJECUCIÓN ACUMULADA DE GASTOS A ENERO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225</cp:revision>
  <cp:lastPrinted>2017-05-05T14:22:30Z</cp:lastPrinted>
  <dcterms:created xsi:type="dcterms:W3CDTF">2016-06-23T13:38:47Z</dcterms:created>
  <dcterms:modified xsi:type="dcterms:W3CDTF">2019-04-17T20:57:36Z</dcterms:modified>
</cp:coreProperties>
</file>