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64" r:id="rId4"/>
    <p:sldId id="263" r:id="rId5"/>
    <p:sldId id="265" r:id="rId6"/>
    <p:sldId id="267" r:id="rId7"/>
    <p:sldId id="301" r:id="rId8"/>
    <p:sldId id="302" r:id="rId9"/>
    <p:sldId id="303" r:id="rId10"/>
    <p:sldId id="268" r:id="rId11"/>
    <p:sldId id="310" r:id="rId12"/>
    <p:sldId id="311" r:id="rId13"/>
    <p:sldId id="309" r:id="rId14"/>
    <p:sldId id="306" r:id="rId15"/>
    <p:sldId id="312" r:id="rId16"/>
    <p:sldId id="307" r:id="rId17"/>
    <p:sldId id="271" r:id="rId18"/>
    <p:sldId id="273" r:id="rId19"/>
    <p:sldId id="274" r:id="rId20"/>
    <p:sldId id="276" r:id="rId21"/>
    <p:sldId id="275" r:id="rId2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07-11-2019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8741" y="1199592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01" y="1575793"/>
            <a:ext cx="7651992" cy="4767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41" y="1976439"/>
            <a:ext cx="8215196" cy="242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31305" y="1412776"/>
            <a:ext cx="777686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41" y="2452689"/>
            <a:ext cx="8215195" cy="165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71664"/>
            <a:ext cx="8064896" cy="2560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70" y="1819275"/>
            <a:ext cx="8196864" cy="2689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1282" y="1266140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11" y="2019300"/>
            <a:ext cx="8212023" cy="238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501008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SEPTIEMBRE 2019 de Fondo FRP en millones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05064"/>
            <a:ext cx="8176392" cy="161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D131930-3E2A-4C40-A801-566853B4A3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46600"/>
              </p:ext>
            </p:extLst>
          </p:nvPr>
        </p:nvGraphicFramePr>
        <p:xfrm>
          <a:off x="2051720" y="1935448"/>
          <a:ext cx="4432300" cy="13716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1845189499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08149765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Septiembre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7281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2208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-1.415,51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2456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1.851,53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7192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619,99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60666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-34,72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9858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10.498,42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864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SEPTIEMBRE 2019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3429000"/>
            <a:ext cx="7817594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87801"/>
            <a:ext cx="8105626" cy="197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F0BD6E08-455B-4BC0-A0BB-9BC395DAA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752706"/>
              </p:ext>
            </p:extLst>
          </p:nvPr>
        </p:nvGraphicFramePr>
        <p:xfrm>
          <a:off x="2267744" y="1936365"/>
          <a:ext cx="4520406" cy="1371600"/>
        </p:xfrm>
        <a:graphic>
          <a:graphicData uri="http://schemas.openxmlformats.org/drawingml/2006/table">
            <a:tbl>
              <a:tblPr/>
              <a:tblGrid>
                <a:gridCol w="3652592">
                  <a:extLst>
                    <a:ext uri="{9D8B030D-6E8A-4147-A177-3AD203B41FA5}">
                      <a16:colId xmlns:a16="http://schemas.microsoft.com/office/drawing/2014/main" val="2894872039"/>
                    </a:ext>
                  </a:extLst>
                </a:gridCol>
                <a:gridCol w="867814">
                  <a:extLst>
                    <a:ext uri="{9D8B030D-6E8A-4147-A177-3AD203B41FA5}">
                      <a16:colId xmlns:a16="http://schemas.microsoft.com/office/drawing/2014/main" val="160579430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septiembre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044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2025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-11.958,3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6095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3.175,1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6328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5099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-25,6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0529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14.163,6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5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5838" y="1484783"/>
            <a:ext cx="7969985" cy="3778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3" y="4136050"/>
            <a:ext cx="783451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pic>
        <p:nvPicPr>
          <p:cNvPr id="24590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95" y="2060848"/>
            <a:ext cx="8229599" cy="1487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91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01" y="4568892"/>
            <a:ext cx="7969985" cy="1693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017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05430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48" y="2204864"/>
            <a:ext cx="8230385" cy="3616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4130494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340768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6" y="6359411"/>
            <a:ext cx="73448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4365104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pic>
        <p:nvPicPr>
          <p:cNvPr id="8208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9"/>
            <a:ext cx="8116205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10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684598"/>
            <a:ext cx="8116205" cy="1705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628" y="60387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86104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Fondo en millones de $ (información trimestral)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52322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pic>
        <p:nvPicPr>
          <p:cNvPr id="26637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21089"/>
            <a:ext cx="7932256" cy="144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F8B0416-42D0-4D92-8BAC-7EC0CBC75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989826"/>
              </p:ext>
            </p:extLst>
          </p:nvPr>
        </p:nvGraphicFramePr>
        <p:xfrm>
          <a:off x="2355850" y="2105015"/>
          <a:ext cx="4432300" cy="13716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493464708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54680348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septiembre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3983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30 de junio de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7814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8736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57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574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20726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869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418823"/>
            <a:ext cx="800323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34076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4006987"/>
            <a:ext cx="79821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683568" y="5862463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pic>
        <p:nvPicPr>
          <p:cNvPr id="9234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700808"/>
            <a:ext cx="8148281" cy="1530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35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4262836"/>
            <a:ext cx="8148281" cy="1370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1244417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699757"/>
            <a:ext cx="8262118" cy="3561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8" y="1297098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25" y="1733226"/>
            <a:ext cx="8288491" cy="4510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1053" y="126106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629" y="1661168"/>
            <a:ext cx="8245564" cy="4543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002" y="12869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02" y="1809106"/>
            <a:ext cx="8229600" cy="3888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374" y="6339511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374" y="1243696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" y="1699036"/>
            <a:ext cx="8120300" cy="3254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7543" y="1244013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03" y="1687943"/>
            <a:ext cx="7798070" cy="462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4243</TotalTime>
  <Words>1083</Words>
  <Application>Microsoft Office PowerPoint</Application>
  <PresentationFormat>Presentación en pantalla (4:3)</PresentationFormat>
  <Paragraphs>132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2019 PARTIDA 50: TESORO PÚBLICO</vt:lpstr>
      <vt:lpstr>EJECUCIÓN ACUMULADA DE GASTOS A SEPTIEMBRE DE 2019  PARTIDA 50 TESORO PÚBLICO</vt:lpstr>
      <vt:lpstr>EJECUCIÓN ACUMULADA DE GASTOS A SEPTIEMBRE DE 2019  PARTIDA 50 RESUMEN POR CAPÍTULOS</vt:lpstr>
      <vt:lpstr>EJECUCIÓN ACUMULADA DE GASTOS A SEPTIEMBRE DE 2019  PARTIDA 50. CAPÍTULO 01. PROGRAMA 02:  SUBSIDIOS</vt:lpstr>
      <vt:lpstr>EJECUCIÓN ACUMULADA DE GASTOS A SEPTIEMBRE DE 2019  PARTIDA 50. CAPÍTULO 01. PROGRAMA 03:  OPERACIONES COMPLEMENTARIAS</vt:lpstr>
      <vt:lpstr>EJECUCIÓN ACUMULADA DE GASTOS A SEPTIEMBRE DE 2019  PARTIDA 50. CAPÍTULO 01. PROGRAMA 03:  OPERACIONES COMPLEMENTARIAS</vt:lpstr>
      <vt:lpstr>EJECUCIÓN ACUMULADA DE GASTOS A SEPTIEMBRE DE 2019  PARTIDA 50. CAPÍTULO 01. PROGRAMA 03:  OPERACIONES COMPLEMENTARIAS</vt:lpstr>
      <vt:lpstr>EJECUCIÓN ACUMULADA DE GASTOS A SEPTIEMBRE DE 2019  PARTIDA 50. CAPÍTULO 01. PROGRAMA 03:  OPERACIONES COMPLEMENTARIAS</vt:lpstr>
      <vt:lpstr>EJECUCIÓN ACUMULADA DE GASTOS A SEPTIEMBRE DE 2019  PARTIDA 50. CAPÍTULO 01. PROGRAMA 04:  SERVICIO DE LA DEUDA PÚBLICA</vt:lpstr>
      <vt:lpstr>EJECUCIÓN ACUMULADA DE GASTOS A SEPTIEMBRE DE 2019  PARTIDA 50. CAPÍTULO 01. PROGRAMA 04:  SERVICIO DE LA DEUDA PÚBLICA</vt:lpstr>
      <vt:lpstr>EJECUCIÓN ACUMULADA DE GASTOS A SEPTIEMBRE DE 2019  PARTIDA 50. CAPÍTULO 01. PROGRAMA 04:  SERVICIO DE LA DEUDA PÚBLICA</vt:lpstr>
      <vt:lpstr>EJECUCIÓN ACUMULADA DE GASTOS A SEPTIEMBRE DE 2019  PARTIDA 50. CAPÍTULO 01. PROGRAMA 04:  SERVICIO DE LA DEUDA PÚBLICA</vt:lpstr>
      <vt:lpstr>EJECUCIÓN ACUMULADA DE GASTOS A SEPTIEMBRE DE 2019  PARTIDA 50. CAPÍTULO 01. PROGRAMA 05:  APORTE FISCAL LIBRE</vt:lpstr>
      <vt:lpstr>EJECUCIÓN ACUMULADA DE GASTOS A SEPTIEMBRE DE 2019  PARTIDA 50. CAPÍTULO 01. PROGRAMA 05:  APORTE FISCAL LIBRE</vt:lpstr>
      <vt:lpstr>EJECUCIÓN ACUMULADA DE GASTOS A SEPTIEMBRE DE 2019  PARTIDA 50. CAPÍTULO 01. PROGRAMA 05:  APORTE FISCAL LIBRE</vt:lpstr>
      <vt:lpstr>EJECUCIÓN ACUMULADA DE GASTOS A SEPTIEMBRE DE 2019  PARTIDA 50. CAPÍTULO 01. PROGRAMA 06:  FONDO DE RESERVA DE PENSIONES</vt:lpstr>
      <vt:lpstr>EJECUCIÓN ACUMULADA DE GASTOS A SEPTIEMBRE DE 2019  PARTIDA 50. CAPÍTULO 01. PROGRAMA 07:  FONDO DE ESTABILIZACIÓN ECONÓMICA Y SOCIAL</vt:lpstr>
      <vt:lpstr>EJECUCIÓN ACUMULADA DE GASTOS A SEPTIEMBRE DE 2019  PARTIDA 50. CAPÍTULO 01. PROGRAMA 08:  FONDO PARA LA EDUCACIÓN</vt:lpstr>
      <vt:lpstr>EJECUCIÓN ACUMULADA DE GASTOS A SEPTIEMBRE DE 2019  PARTIDA 50. CAPÍTULO 01. PROGRAMA 09:  FONDO DE APOYO REGIONAL</vt:lpstr>
      <vt:lpstr>EJECUCIÓN ACUMULADA DE GASTOS A SEPTIEMBRE DE 2019  PARTIDA 50. CAPÍTULO 01. PROGRAMA 10:  FONDO PARA DIAGNÓSTICOS Y TRATAMIENTOS DE ALTO COSTO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294</cp:revision>
  <cp:lastPrinted>2019-10-22T12:56:39Z</cp:lastPrinted>
  <dcterms:created xsi:type="dcterms:W3CDTF">2016-06-23T13:38:47Z</dcterms:created>
  <dcterms:modified xsi:type="dcterms:W3CDTF">2019-11-07T11:45:39Z</dcterms:modified>
</cp:coreProperties>
</file>