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7"/>
  </p:notesMasterIdLst>
  <p:handoutMasterIdLst>
    <p:handoutMasterId r:id="rId18"/>
  </p:handoutMasterIdLst>
  <p:sldIdLst>
    <p:sldId id="256" r:id="rId3"/>
    <p:sldId id="309" r:id="rId4"/>
    <p:sldId id="310" r:id="rId5"/>
    <p:sldId id="311" r:id="rId6"/>
    <p:sldId id="301" r:id="rId7"/>
    <p:sldId id="263" r:id="rId8"/>
    <p:sldId id="265" r:id="rId9"/>
    <p:sldId id="307" r:id="rId10"/>
    <p:sldId id="269" r:id="rId11"/>
    <p:sldId id="271" r:id="rId12"/>
    <p:sldId id="273" r:id="rId13"/>
    <p:sldId id="308" r:id="rId14"/>
    <p:sldId id="305" r:id="rId15"/>
    <p:sldId id="306" r:id="rId16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>
        <p:scale>
          <a:sx n="81" d="100"/>
          <a:sy n="81" d="100"/>
        </p:scale>
        <p:origin x="-1080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\\192.168.104.20\presupuesto\3%20Ejecucion\2019\Planillas\2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 b="1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142253741461124E-2"/>
          <c:y val="0.25148937683602562"/>
          <c:w val="0.97875302011089671"/>
          <c:h val="0.47745869164728399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851-4BDC-9139-E8E1A557E32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851-4BDC-9139-E8E1A557E32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851-4BDC-9139-E8E1A557E32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851-4BDC-9139-E8E1A557E32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851-4BDC-9139-E8E1A557E32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9851-4BDC-9139-E8E1A557E32B}"/>
              </c:ext>
            </c:extLst>
          </c:dPt>
          <c:dLbls>
            <c:dLbl>
              <c:idx val="4"/>
              <c:layout>
                <c:manualLayout>
                  <c:x val="1.5542187370736728E-2"/>
                  <c:y val="-1.556199637948724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851-4BDC-9139-E8E1A557E32B}"/>
                </c:ext>
              </c:extLst>
            </c:dLbl>
            <c:dLbl>
              <c:idx val="5"/>
              <c:layout>
                <c:manualLayout>
                  <c:x val="2.1759062319031363E-2"/>
                  <c:y val="-1.55619963794872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851-4BDC-9139-E8E1A557E32B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'Partida 29'!$C$57:$C$62</c:f>
              <c:strCache>
                <c:ptCount val="6"/>
                <c:pt idx="0">
                  <c:v>Gastos en Personal</c:v>
                </c:pt>
                <c:pt idx="1">
                  <c:v>Bienes y Servicios de Consumo</c:v>
                </c:pt>
                <c:pt idx="2">
                  <c:v>Transferencias Corrientes</c:v>
                </c:pt>
                <c:pt idx="3">
                  <c:v>Iniciativas de Inversión</c:v>
                </c:pt>
                <c:pt idx="4">
                  <c:v>Transferencias de Capital</c:v>
                </c:pt>
                <c:pt idx="5">
                  <c:v>Otros</c:v>
                </c:pt>
              </c:strCache>
            </c:strRef>
          </c:cat>
          <c:val>
            <c:numRef>
              <c:f>'Partida 29'!$D$57:$D$62</c:f>
              <c:numCache>
                <c:formatCode>#,##0</c:formatCode>
                <c:ptCount val="6"/>
                <c:pt idx="0">
                  <c:v>55464743</c:v>
                </c:pt>
                <c:pt idx="1">
                  <c:v>20146819</c:v>
                </c:pt>
                <c:pt idx="2">
                  <c:v>96521599</c:v>
                </c:pt>
                <c:pt idx="3">
                  <c:v>6732617</c:v>
                </c:pt>
                <c:pt idx="4">
                  <c:v>6282233</c:v>
                </c:pt>
                <c:pt idx="5">
                  <c:v>4184164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9851-4BDC-9139-E8E1A557E32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86327522067871598"/>
          <c:w val="0.97600337209504462"/>
          <c:h val="0.115044562519116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13/11/2019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13/11/2019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13/11/2019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13/11/2019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13/11/2019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13/11/2019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13/11/2019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846928123"/>
              </p:ext>
            </p:extLst>
          </p:nvPr>
        </p:nvGraphicFramePr>
        <p:xfrm>
          <a:off x="5508104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1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=""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SEPTIEMBRE </a:t>
            </a:r>
            <a:r>
              <a:rPr lang="es-CL" sz="2000" b="1" dirty="0">
                <a:solidFill>
                  <a:prstClr val="black"/>
                </a:solidFill>
              </a:rPr>
              <a:t>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29: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LAS CULTURAS, LAS ARTES Y EL PATRIMONIO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 smtClean="0"/>
              <a:t>Valparaíso, noviembre 2019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8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=""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02. PROGRAMA 01: SUBSECRETARÍA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159000"/>
            <a:ext cx="8712968" cy="227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1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>
            <a:extLst>
              <a:ext uri="{FF2B5EF4-FFF2-40B4-BE49-F238E27FC236}">
                <a16:creationId xmlns=""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72816"/>
            <a:ext cx="8784976" cy="463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1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>
            <a:extLst>
              <a:ext uri="{FF2B5EF4-FFF2-40B4-BE49-F238E27FC236}">
                <a16:creationId xmlns=""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204864"/>
            <a:ext cx="8928992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59234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02: RED DE BIBLIOTECAS PÚBLICAS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132856"/>
            <a:ext cx="8856984" cy="265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67740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03: CONSEJO DE MONUMENTOS NACIONALES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3" y="2387600"/>
            <a:ext cx="8650273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0672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="" xmlns:a16="http://schemas.microsoft.com/office/drawing/2014/main" id="{D62D8A99-DF16-4596-8E96-C639298707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9569527"/>
              </p:ext>
            </p:extLst>
          </p:nvPr>
        </p:nvGraphicFramePr>
        <p:xfrm>
          <a:off x="414338" y="1844824"/>
          <a:ext cx="4085654" cy="25968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" name="Imagen 1">
            <a:extLst>
              <a:ext uri="{FF2B5EF4-FFF2-40B4-BE49-F238E27FC236}">
                <a16:creationId xmlns="" xmlns:a16="http://schemas.microsoft.com/office/drawing/2014/main" id="{53A9CBE5-19D9-41BE-B585-87FC66D7C9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10" y="1844824"/>
            <a:ext cx="4085652" cy="2596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452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4650" y="1506538"/>
            <a:ext cx="5853113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7906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688" y="1988840"/>
            <a:ext cx="5761037" cy="351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2110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414338" y="147875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276872"/>
            <a:ext cx="8839200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RESUMEN POR CAPÍTULOS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273300"/>
            <a:ext cx="8362240" cy="2235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16832"/>
            <a:ext cx="8640960" cy="4453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420888"/>
            <a:ext cx="8856984" cy="336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3435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02: FONDOS CULTURALES Y ARTÍSTICOS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348880"/>
            <a:ext cx="8856984" cy="265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3934</TotalTime>
  <Words>216</Words>
  <Application>Microsoft Office PowerPoint</Application>
  <PresentationFormat>Presentación en pantalla (4:3)</PresentationFormat>
  <Paragraphs>44</Paragraphs>
  <Slides>14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7" baseType="lpstr">
      <vt:lpstr>1_Tema de Office</vt:lpstr>
      <vt:lpstr>Tema de Office</vt:lpstr>
      <vt:lpstr>Imagen de mapa de bits</vt:lpstr>
      <vt:lpstr>EJECUCIÓN ACUMULADA DE GASTOS PRESUPUESTARIOS AL MES DE SEPTIEMBRE DE 2019 PARTIDA 29: MINISTERIO DE LAS CULTURAS, LAS ARTES Y EL PATRIMONIO</vt:lpstr>
      <vt:lpstr>EJECUCIÓN ACUMULADA DE GASTOS A SEPTIEMBRE DE 2019  PARTIDA 29 MINISTERIO DE LAS CULTURAS, LAS ARTES Y EL PATRIMONIO</vt:lpstr>
      <vt:lpstr>EJECUCIÓN ACUMULADA DE GASTOS A SEPTIEMBRE DE 2019  PARTIDA 29 MINISTERIO DE LAS CULTURAS, LAS ARTES Y EL PATRIMONIO</vt:lpstr>
      <vt:lpstr>EJECUCIÓN ACUMULADA DE GASTOS A SEPTIEMBRE DE 2019  PARTIDA 29 MINISTERIO DE LAS CULTURAS, LAS ARTES Y EL PATRIMONIO</vt:lpstr>
      <vt:lpstr>EJECUCIÓN ACUMULADA DE GASTOS A SEPTIEMBRE DE 2019  PARTIDA 29 MINISTERIO DE LAS CULTURAS, LAS ARTES Y EL PATRIMONIO</vt:lpstr>
      <vt:lpstr>EJECUCIÓN ACUMULADA DE GASTOS A SEPTIEMBRE DE 2019  PARTIDA 29 RESUMEN POR CAPÍTULOS</vt:lpstr>
      <vt:lpstr>EJECUCIÓN ACUMULADA DE GASTOS A SEPTIEMBRE DE 2019  PARTIDA 29. CAPÍTUO 01. PROGRAMA 01: SUBSECRETARÍA DE LAS CULTURAS Y LAS ARTES </vt:lpstr>
      <vt:lpstr>EJECUCIÓN ACUMULADA DE GASTOS A SEPTIEMBRE DE 2019  PARTIDA 29. CAPÍTUO 01. PROGRAMA 01: SUBSECRETARÍA DE LAS CULTURAS Y LAS ARTES </vt:lpstr>
      <vt:lpstr>EJECUCIÓN ACUMULADA DE GASTOS A SEPTIEMBRE DE 2019  PARTIDA 29. CAPÍTUO 01. PROGRAMA 02: FONDOS CULTURALES Y ARTÍSTICOS </vt:lpstr>
      <vt:lpstr>EJECUCIÓN ACUMULADA DE GASTOS A SEPTIEMBRE DE 2019  PARTIDA 29. CAPÍTUO 02. PROGRAMA 01: SUBSECRETARÍA DEL PATRIMONIO CULTURAL </vt:lpstr>
      <vt:lpstr>EJECUCIÓN ACUMULADA DE GASTOS A SEPTIEMBRE DE 2019  PARTIDA 29. CAPÍTUO 03. PROGRAMA 01: SERVICIO NACIONAL DEL PATRIMONIO CULTURAL </vt:lpstr>
      <vt:lpstr>EJECUCIÓN ACUMULADA DE GASTOS A SEPTIEMBRE DE 2019  PARTIDA 29. CAPÍTUO 03. PROGRAMA 01: SERVICIO NACIONAL DEL PATRIMONIO CULTURAL </vt:lpstr>
      <vt:lpstr>EJECUCIÓN ACUMULADA DE GASTOS A SEPTIEMBRE DE 2019  PARTIDA 29. CAPÍTUO 03. PROGRAMA 02: RED DE BIBLIOTECAS PÚBLICAS </vt:lpstr>
      <vt:lpstr>EJECUCIÓN ACUMULADA DE GASTOS A SEPTIEMBRE DE 2019  PARTIDA 29. CAPÍTUO 03. PROGRAMA 03: CONSEJO DE MONUMENTOS NACIONALES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Soto</cp:lastModifiedBy>
  <cp:revision>244</cp:revision>
  <cp:lastPrinted>2019-10-09T11:53:23Z</cp:lastPrinted>
  <dcterms:created xsi:type="dcterms:W3CDTF">2016-06-23T13:38:47Z</dcterms:created>
  <dcterms:modified xsi:type="dcterms:W3CDTF">2019-11-13T12:57:40Z</dcterms:modified>
</cp:coreProperties>
</file>