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64" r:id="rId4"/>
    <p:sldId id="302" r:id="rId5"/>
    <p:sldId id="303" r:id="rId6"/>
    <p:sldId id="301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1128" y="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B5E-4A53-B14E-00CF492677F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B5E-4A53-B14E-00CF492677F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B5E-4A53-B14E-00CF492677F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28'!$C$56:$C$58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OTROS</c:v>
                </c:pt>
              </c:strCache>
            </c:strRef>
          </c:cat>
          <c:val>
            <c:numRef>
              <c:f>'Partida 28'!$D$56:$D$58</c:f>
              <c:numCache>
                <c:formatCode>#,##0</c:formatCode>
                <c:ptCount val="3"/>
                <c:pt idx="0">
                  <c:v>10563275</c:v>
                </c:pt>
                <c:pt idx="1">
                  <c:v>5003988</c:v>
                </c:pt>
                <c:pt idx="2">
                  <c:v>204815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B5E-4A53-B14E-00CF492677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344522724133162"/>
          <c:y val="0.77096484033245849"/>
          <c:w val="0.33565254178753973"/>
          <c:h val="0.190840715223097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3572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15900720-A36E-4E68-A40B-CD78FAAD4736}"/>
              </a:ext>
            </a:extLst>
          </p:cNvPr>
          <p:cNvSpPr txBox="1">
            <a:spLocks/>
          </p:cNvSpPr>
          <p:nvPr userDrawn="1"/>
        </p:nvSpPr>
        <p:spPr>
          <a:xfrm>
            <a:off x="280665" y="635635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SEPTIEMBRE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noviembre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=""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1475712"/>
              </p:ext>
            </p:extLst>
          </p:nvPr>
        </p:nvGraphicFramePr>
        <p:xfrm>
          <a:off x="1676400" y="2060848"/>
          <a:ext cx="5791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088" y="1838325"/>
            <a:ext cx="5864225" cy="366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425" y="1846263"/>
            <a:ext cx="5797550" cy="364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2741613"/>
            <a:ext cx="8064896" cy="1805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23" y="2112963"/>
            <a:ext cx="8098902" cy="24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3159</TotalTime>
  <Words>83</Words>
  <Application>Microsoft Office PowerPoint</Application>
  <PresentationFormat>Presentación en pantalla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1_Tema de Office</vt:lpstr>
      <vt:lpstr>Tema de Office</vt:lpstr>
      <vt:lpstr>Imagen de mapa de bits</vt:lpstr>
      <vt:lpstr>EJECUCIÓN ACUMULADA DE GASTOS PRESUPUESTARIOS AL MES DE SEPTIEMBRE DE 2019 PARTIDA 28: SERVICIO ELECTORAL</vt:lpstr>
      <vt:lpstr>Presentación de PowerPoint</vt:lpstr>
      <vt:lpstr>Presentación de PowerPoint</vt:lpstr>
      <vt:lpstr>Presentación de PowerPoint</vt:lpstr>
      <vt:lpstr>EJECUCIÓN ACUMULADA DE GASTOS A SEPTIEMBRE DE 2019  PARTIDA 28 SERVICIO ELECTORAL</vt:lpstr>
      <vt:lpstr>EJECUCIÓN ACUMULADA DE GASTOS A SEPTIEMBRE DE 2019  PARTIDA 28. CAPÍTULO 01. PROGRAMA 01:  SERVICIO ELECTORAL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203</cp:revision>
  <cp:lastPrinted>2019-10-09T11:55:36Z</cp:lastPrinted>
  <dcterms:created xsi:type="dcterms:W3CDTF">2016-06-23T13:38:47Z</dcterms:created>
  <dcterms:modified xsi:type="dcterms:W3CDTF">2019-11-06T15:47:20Z</dcterms:modified>
</cp:coreProperties>
</file>