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14"/>
  </p:notesMasterIdLst>
  <p:handoutMasterIdLst>
    <p:handoutMasterId r:id="rId15"/>
  </p:handoutMasterIdLst>
  <p:sldIdLst>
    <p:sldId id="256" r:id="rId3"/>
    <p:sldId id="309" r:id="rId4"/>
    <p:sldId id="300" r:id="rId5"/>
    <p:sldId id="299" r:id="rId6"/>
    <p:sldId id="264" r:id="rId7"/>
    <p:sldId id="263" r:id="rId8"/>
    <p:sldId id="265" r:id="rId9"/>
    <p:sldId id="310" r:id="rId10"/>
    <p:sldId id="267" r:id="rId11"/>
    <p:sldId id="268" r:id="rId12"/>
    <p:sldId id="271" r:id="rId13"/>
  </p:sldIdLst>
  <p:sldSz cx="9144000" cy="6858000" type="screen4x3"/>
  <p:notesSz cx="7102475" cy="93884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57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46" d="100"/>
          <a:sy n="46" d="100"/>
        </p:scale>
        <p:origin x="-2076" y="-5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57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05/11/2019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05/11/2019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203325" y="703263"/>
            <a:ext cx="4695825" cy="3521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34" tIns="46566" rIns="93134" bIns="46566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3134" tIns="46566" rIns="93134" bIns="46566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9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698542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05/11/2019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05/11/2019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05/11/2019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05/11/2019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05/11/2019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05/11/2019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05/11/2019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05/11/2019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05/11/2019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05/11/2019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05/11/2019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05/11/2019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05/11/2019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05/11/2019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05/11/2019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05/11/2019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05/11/2019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05/11/2019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05/11/2019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05/11/2019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05/11/2019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05/11/2019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05/11/2019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83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05/11/2019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156176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3529292713"/>
              </p:ext>
            </p:extLst>
          </p:nvPr>
        </p:nvGraphicFramePr>
        <p:xfrm>
          <a:off x="5436096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16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11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36096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5940152" y="44624"/>
            <a:ext cx="30963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TÉCNICA DE APOYO PRESUPUESTARIO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xmlns="" id="{218BA53C-194C-44CF-9C28-34C937B4A94D}"/>
              </a:ext>
            </a:extLst>
          </p:cNvPr>
          <p:cNvSpPr/>
          <p:nvPr userDrawn="1"/>
        </p:nvSpPr>
        <p:spPr>
          <a:xfrm>
            <a:off x="457200" y="6411954"/>
            <a:ext cx="82296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solidFill>
                  <a:prstClr val="black"/>
                </a:solidFill>
              </a:rPr>
              <a:t>EJECUCIÓN ACUMULADA DE GASTOS PRESUPUESTARIOS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AL MES DE </a:t>
            </a:r>
            <a:r>
              <a:rPr lang="es-CL" sz="2000" b="1" dirty="0" smtClean="0">
                <a:solidFill>
                  <a:prstClr val="black"/>
                </a:solidFill>
              </a:rPr>
              <a:t>SEPTIEMBRE </a:t>
            </a:r>
            <a:r>
              <a:rPr lang="es-CL" sz="2000" b="1" dirty="0">
                <a:solidFill>
                  <a:prstClr val="black"/>
                </a:solidFill>
              </a:rPr>
              <a:t>DE 2019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PARTIDA 27:</a:t>
            </a:r>
            <a:r>
              <a:rPr lang="es-CL" sz="2400" b="1" dirty="0">
                <a:latin typeface="+mn-lt"/>
              </a:rPr>
              <a:t/>
            </a:r>
            <a:br>
              <a:rPr lang="es-CL" sz="2400" b="1" dirty="0">
                <a:latin typeface="+mn-lt"/>
              </a:rPr>
            </a:br>
            <a:r>
              <a:rPr lang="es-CL" sz="2000" b="1" dirty="0">
                <a:latin typeface="+mn-lt"/>
              </a:rPr>
              <a:t>MINISTERIO DE LA MUJER Y LA EQUIDAD DE GÉNERO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</a:t>
            </a:r>
            <a:r>
              <a:rPr lang="es-CL" sz="1200" dirty="0" smtClean="0"/>
              <a:t>noviembre</a:t>
            </a:r>
            <a:r>
              <a:rPr lang="es-CL" sz="1200" dirty="0" smtClean="0"/>
              <a:t> </a:t>
            </a:r>
            <a:r>
              <a:rPr lang="es-CL" sz="1200" dirty="0"/>
              <a:t>2019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|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1844875" y="1064930"/>
            <a:ext cx="3771241" cy="34995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12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12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24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6421450"/>
              </p:ext>
            </p:extLst>
          </p:nvPr>
        </p:nvGraphicFramePr>
        <p:xfrm>
          <a:off x="410078" y="836712"/>
          <a:ext cx="1209594" cy="893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06" name="Imagen de mapa de bits" r:id="rId3" imgW="743054" imgH="523810" progId="PBrush">
                  <p:embed/>
                </p:oleObj>
              </mc:Choice>
              <mc:Fallback>
                <p:oleObj name="Imagen de mapa de bits" r:id="rId3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078" y="836712"/>
                        <a:ext cx="1209594" cy="8933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7 Rectángulo"/>
          <p:cNvSpPr/>
          <p:nvPr/>
        </p:nvSpPr>
        <p:spPr>
          <a:xfrm>
            <a:off x="1547664" y="992922"/>
            <a:ext cx="489654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4000" b="1" kern="1200" dirty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600" b="1" kern="1200" dirty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NIDAD TÉCNICA DE APOYO PRESUPUESTARIO</a:t>
            </a:r>
            <a:endParaRPr lang="es-CL" sz="1400" dirty="0"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  <p:sp>
        <p:nvSpPr>
          <p:cNvPr id="9" name="2 Rectángulo">
            <a:extLst>
              <a:ext uri="{FF2B5EF4-FFF2-40B4-BE49-F238E27FC236}">
                <a16:creationId xmlns:a16="http://schemas.microsoft.com/office/drawing/2014/main" xmlns="" id="{06B2F522-69D1-4789-A377-D29A3D006900}"/>
              </a:ext>
            </a:extLst>
          </p:cNvPr>
          <p:cNvSpPr/>
          <p:nvPr/>
        </p:nvSpPr>
        <p:spPr>
          <a:xfrm>
            <a:off x="149338" y="6237312"/>
            <a:ext cx="5790813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67544" y="11734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65658" y="54868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27. CAPÍTULO 02. PROGRAMA 02:  MUJER Y TRABAJO </a:t>
            </a:r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252664"/>
            <a:ext cx="8229600" cy="18944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58395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66601" y="1415738"/>
            <a:ext cx="8149223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66601" y="548680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27. CAPÍTULO 02. PROGRAMA 03:  PREVENCION Y ATENCION DE VIOLENCIA CONTRA LAS MUJERES</a:t>
            </a:r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7" y="2162176"/>
            <a:ext cx="8466625" cy="20234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61125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340768"/>
            <a:ext cx="8229600" cy="525658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es-CL" sz="1600" dirty="0"/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65658" y="533651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27 MINISTERIO DE LA MUJER Y EQUIDAD DE GÉNERO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xmlns="" id="{D6E22065-130C-4419-B329-D43D9130B4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6929" y="1973425"/>
            <a:ext cx="4105297" cy="2463687"/>
          </a:xfrm>
          <a:prstGeom prst="rect">
            <a:avLst/>
          </a:prstGeom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xmlns="" id="{F1BC4DC9-13A9-46F4-82BD-39E02295F86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71775" y="1973425"/>
            <a:ext cx="4115831" cy="2463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3091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65657" y="533651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MENSUAL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27 MINISTERIO DE LA MUJER Y EQUIDAD DE GÉNERO</a:t>
            </a: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4488" y="1620838"/>
            <a:ext cx="5913437" cy="3614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29760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65657" y="548680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27 MINISTERIO DE LA MUJER Y EQUIDAD DE GÉNERO</a:t>
            </a: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0838" y="1611313"/>
            <a:ext cx="5900737" cy="3633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99651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67544" y="11734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65658" y="54868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27 MINISTERIO DE LA MUJER Y EQUIDAD DE GÉNERO</a:t>
            </a: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652714"/>
            <a:ext cx="8229600" cy="13294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67544" y="11734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65658" y="54868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27 RESUMEN POR CAPÍTULOS</a:t>
            </a: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709863"/>
            <a:ext cx="8229600" cy="1194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6754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65658" y="548680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27. CAPÍTULO 01. PROGRAMA 01:  SUBSECRETARÍA DE LA MUJER Y LA EQUIDAD DE GÉNERO</a:t>
            </a: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176464"/>
            <a:ext cx="8424936" cy="2065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6754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65658" y="67179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27. CAPÍTULO 01: SERVICIO NACIONAL DE LA MUJER Y LA EQUIDAD DE GÉNERO</a:t>
            </a:r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633664"/>
            <a:ext cx="8229600" cy="13647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57137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6754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65658" y="548680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27. CAPÍTULO 02. PROGRAMA 01:  SERVICIO NACIONAL DE LA MUJER Y LA EQUIDAD DE GÉNERO</a:t>
            </a:r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719264"/>
            <a:ext cx="8229600" cy="27534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69900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2939</TotalTime>
  <Words>155</Words>
  <Application>Microsoft Office PowerPoint</Application>
  <PresentationFormat>Presentación en pantalla (4:3)</PresentationFormat>
  <Paragraphs>34</Paragraphs>
  <Slides>11</Slides>
  <Notes>2</Notes>
  <HiddenSlides>0</HiddenSlides>
  <MMClips>0</MMClips>
  <ScaleCrop>false</ScaleCrop>
  <HeadingPairs>
    <vt:vector size="6" baseType="variant"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4" baseType="lpstr">
      <vt:lpstr>1_Tema de Office</vt:lpstr>
      <vt:lpstr>Tema de Office</vt:lpstr>
      <vt:lpstr>Imagen de mapa de bits</vt:lpstr>
      <vt:lpstr>EJECUCIÓN ACUMULADA DE GASTOS PRESUPUESTARIOS AL MES DE SEPTIEMBRE DE 2019 PARTIDA 27: MINISTERIO DE LA MUJER Y LA EQUIDAD DE GÉNERO</vt:lpstr>
      <vt:lpstr>EJECUCIÓN ACUMULADA DE GASTOS A SEPTIEMBRE DE 2019  PARTIDA 27 MINISTERIO DE LA MUJER Y EQUIDAD DE GÉNERO</vt:lpstr>
      <vt:lpstr>Presentación de PowerPoint</vt:lpstr>
      <vt:lpstr>Presentación de PowerPoint</vt:lpstr>
      <vt:lpstr>EJECUCIÓN ACUMULADA DE GASTOS A SEPTIEMBRE DE 2019  PARTIDA 27 MINISTERIO DE LA MUJER Y EQUIDAD DE GÉNERO</vt:lpstr>
      <vt:lpstr>EJECUCIÓN ACUMULADA DE GASTOS A SEPTIEMBRE DE 2019  PARTIDA 27 RESUMEN POR CAPÍTULOS</vt:lpstr>
      <vt:lpstr>EJECUCIÓN ACUMULADA DE GASTOS A SEPTIEMBRE DE 2019  PARTIDA 27. CAPÍTULO 01. PROGRAMA 01:  SUBSECRETARÍA DE LA MUJER Y LA EQUIDAD DE GÉNERO</vt:lpstr>
      <vt:lpstr>EJECUCIÓN ACUMULADA DE GASTOS A SEPTIEMBRE DE 2019  PARTIDA 27. CAPÍTULO 01: SERVICIO NACIONAL DE LA MUJER Y LA EQUIDAD DE GÉNERO</vt:lpstr>
      <vt:lpstr>EJECUCIÓN ACUMULADA DE GASTOS A SEPTIEMBRE DE 2019  PARTIDA 27. CAPÍTULO 02. PROGRAMA 01:  SERVICIO NACIONAL DE LA MUJER Y LA EQUIDAD DE GÉNERO</vt:lpstr>
      <vt:lpstr>EJECUCIÓN ACUMULADA DE GASTOS A SEPTIEMBRE DE 2019  PARTIDA 27. CAPÍTULO 02. PROGRAMA 02:  MUJER Y TRABAJO </vt:lpstr>
      <vt:lpstr>EJECUCIÓN ACUMULADA DE GASTOS A SEPTIEMBRE DE 2019  PARTIDA 27. CAPÍTULO 02. PROGRAMA 03:  PREVENCION Y ATENCION DE VIOLENCIA CONTRA LAS MUJERES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Kaina Pino</cp:lastModifiedBy>
  <cp:revision>217</cp:revision>
  <cp:lastPrinted>2019-10-06T20:09:36Z</cp:lastPrinted>
  <dcterms:created xsi:type="dcterms:W3CDTF">2016-06-23T13:38:47Z</dcterms:created>
  <dcterms:modified xsi:type="dcterms:W3CDTF">2019-11-05T18:55:56Z</dcterms:modified>
</cp:coreProperties>
</file>