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302" r:id="rId4"/>
    <p:sldId id="300" r:id="rId5"/>
    <p:sldId id="301" r:id="rId6"/>
    <p:sldId id="299" r:id="rId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1574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, </a:t>
            </a:r>
            <a:r>
              <a:rPr lang="es-CL" sz="1200" dirty="0" smtClean="0"/>
              <a:t>octubre de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BD8EED5D-5E25-4978-89EF-3A90FF9C1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944495"/>
            <a:ext cx="5688632" cy="368399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03A42C1F-2AAC-4710-B286-A56AC81BC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429" y="5728171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3817898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84155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47862"/>
            <a:ext cx="4740622" cy="2921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3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51214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328" y="1700808"/>
            <a:ext cx="6071008" cy="364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89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5589240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47" y="1736468"/>
            <a:ext cx="7515225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3010</TotalTime>
  <Words>117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1_Tema de Office</vt:lpstr>
      <vt:lpstr>Tema de Office</vt:lpstr>
      <vt:lpstr>Imagen de mapa de bits</vt:lpstr>
      <vt:lpstr>EJECUCIÓN PRESUPUESTARIA DE GASTOS ACUMULADA AL MES DE AGOSTO DE 2019 PARTIDA 23: MINISTERIO PÚBLICO</vt:lpstr>
      <vt:lpstr>EJECUCIÓN PRESUPUESTARIA DE GASTOS ACUMULADA AL MES DE AGOSTO DE 2019  MINISTERIO PÚBLICO</vt:lpstr>
      <vt:lpstr>Presentación de PowerPoint</vt:lpstr>
      <vt:lpstr>Presentación de PowerPoint</vt:lpstr>
      <vt:lpstr>EJECUCIÓN PRESUPUESTARIA DE GASTOS ACUMULADA AL MES DE AGOSTO DE 2019 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Soto</cp:lastModifiedBy>
  <cp:revision>219</cp:revision>
  <cp:lastPrinted>2019-05-31T14:03:14Z</cp:lastPrinted>
  <dcterms:created xsi:type="dcterms:W3CDTF">2016-06-23T13:38:47Z</dcterms:created>
  <dcterms:modified xsi:type="dcterms:W3CDTF">2019-11-07T12:48:18Z</dcterms:modified>
</cp:coreProperties>
</file>