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302" r:id="rId4"/>
    <p:sldId id="300" r:id="rId5"/>
    <p:sldId id="301" r:id="rId6"/>
    <p:sldId id="299" r:id="rId7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2" name="Picture 18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67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51574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AGOSTO </a:t>
            </a:r>
            <a:r>
              <a:rPr lang="es-CL" sz="2000" b="1" dirty="0">
                <a:latin typeface="+mn-lt"/>
              </a:rPr>
              <a:t>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, </a:t>
            </a:r>
            <a:r>
              <a:rPr lang="es-CL" sz="1200" dirty="0" smtClean="0"/>
              <a:t>octubre de </a:t>
            </a:r>
            <a:r>
              <a:rPr lang="es-CL" sz="1200" dirty="0"/>
              <a:t>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1" name="Picture 1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99" y="545351"/>
            <a:ext cx="4805395" cy="93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BD8EED5D-5E25-4978-89EF-3A90FF9C12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944495"/>
            <a:ext cx="5688632" cy="3683994"/>
          </a:xfrm>
          <a:prstGeom prst="rect">
            <a:avLst/>
          </a:prstGeom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03A42C1F-2AAC-4710-B286-A56AC81BC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6429" y="5728171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</p:spTree>
    <p:extLst>
      <p:ext uri="{BB962C8B-B14F-4D97-AF65-F5344CB8AC3E}">
        <p14:creationId xmlns:p14="http://schemas.microsoft.com/office/powerpoint/2010/main" val="3817898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429" y="5584155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947862"/>
            <a:ext cx="4740622" cy="2921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533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429" y="5512147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5328" y="1700808"/>
            <a:ext cx="6071008" cy="364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4891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5146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5589240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247" y="1736468"/>
            <a:ext cx="7515225" cy="377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3010</TotalTime>
  <Words>117</Words>
  <Application>Microsoft Office PowerPoint</Application>
  <PresentationFormat>Presentación en pantalla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1_Tema de Office</vt:lpstr>
      <vt:lpstr>Tema de Office</vt:lpstr>
      <vt:lpstr>Imagen de mapa de bits</vt:lpstr>
      <vt:lpstr>EJECUCIÓN PRESUPUESTARIA DE GASTOS ACUMULADA AL MES DE AGOSTO DE 2019 PARTIDA 23: MINISTERIO PÚBLICO</vt:lpstr>
      <vt:lpstr>EJECUCIÓN PRESUPUESTARIA DE GASTOS ACUMULADA AL MES DE AGOSTO DE 2019  MINISTERIO PÚBLICO</vt:lpstr>
      <vt:lpstr>Presentación de PowerPoint</vt:lpstr>
      <vt:lpstr>Presentación de PowerPoint</vt:lpstr>
      <vt:lpstr>EJECUCIÓN PRESUPUESTARIA DE GASTOS ACUMULADA AL MES DE AGOSTO DE 2019  MINISTERIO PÚBLICO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Soto</cp:lastModifiedBy>
  <cp:revision>219</cp:revision>
  <cp:lastPrinted>2019-05-31T14:03:14Z</cp:lastPrinted>
  <dcterms:created xsi:type="dcterms:W3CDTF">2016-06-23T13:38:47Z</dcterms:created>
  <dcterms:modified xsi:type="dcterms:W3CDTF">2019-11-07T12:48:18Z</dcterms:modified>
</cp:coreProperties>
</file>