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9" r:id="rId4"/>
    <p:sldId id="301" r:id="rId5"/>
    <p:sldId id="307" r:id="rId6"/>
    <p:sldId id="264" r:id="rId7"/>
    <p:sldId id="263" r:id="rId8"/>
    <p:sldId id="265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>
        <p:scale>
          <a:sx n="50" d="100"/>
          <a:sy n="50" d="100"/>
        </p:scale>
        <p:origin x="-22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xmlns="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xmlns="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xmlns="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xmlns="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xmlns="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1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xmlns="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77752984-F833-4392-A7D2-249564CC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2" y="1638300"/>
            <a:ext cx="8092475" cy="2817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176" y="1461268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E2E4A713-268D-49A7-B4F3-28450AA0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36" y="1916832"/>
            <a:ext cx="8253800" cy="349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58001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5C4F35FD-0CF0-463D-8691-795591C8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03" y="2204864"/>
            <a:ext cx="8188958" cy="216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2FD03E23-391C-4F79-BCDD-9F892C43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33" y="1606741"/>
            <a:ext cx="8142977" cy="406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458" y="123778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155291B0-AC39-4671-85BC-F6584958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" y="1628800"/>
            <a:ext cx="8230465" cy="3988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20802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200779E7-A76A-4C6B-BFC3-C7E9FCAD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667000"/>
            <a:ext cx="8195125" cy="122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2066EB90-D421-4E05-B90F-BC6D3453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35" y="1844824"/>
            <a:ext cx="8278186" cy="3386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5D297D60-E96D-4F3D-925D-BEC05F67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24064"/>
            <a:ext cx="8210798" cy="2439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84784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CDA24A8E-F6AF-4B73-9622-6CC329E3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904670"/>
            <a:ext cx="8143722" cy="279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9FB7C7E-1D55-4A4E-BCC3-DC89D4BBE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9" y="1973424"/>
            <a:ext cx="4143598" cy="246368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B4EED2C2-4FD1-4068-85F0-B90439D03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93" y="1973423"/>
            <a:ext cx="4143598" cy="2463688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78D70930-CBE3-4433-A36C-90130BE3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BEB45747-1819-469B-BAAE-40B1D044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1947863"/>
            <a:ext cx="61214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DFAD6334-B5A4-4E3A-A4B7-7CB0BE9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1706563"/>
            <a:ext cx="6310313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F012667-3210-46C3-9416-4D1BB8FE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4" y="2226767"/>
            <a:ext cx="8210798" cy="2107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xmlns="" id="{09DB00C3-A18B-4231-A7C0-0F570782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47875"/>
            <a:ext cx="8210798" cy="228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xmlns="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F7A2BBCE-1539-4B45-9F9C-784309BA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38" y="1607485"/>
            <a:ext cx="8281471" cy="4136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12" name="3 Marcador de pie de página">
            <a:extLst>
              <a:ext uri="{FF2B5EF4-FFF2-40B4-BE49-F238E27FC236}">
                <a16:creationId xmlns:a16="http://schemas.microsoft.com/office/drawing/2014/main" xmlns="" id="{F2FAC5F1-45F0-4328-81BA-4C0C2A76A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xmlns="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409323" y="1412776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758952"/>
            <a:ext cx="8011115" cy="464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xmlns="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5F6E14CD-76BD-40F8-95F8-E4AB8554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1" y="1562035"/>
            <a:ext cx="8230464" cy="3988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5231</TotalTime>
  <Words>514</Words>
  <Application>Microsoft Office PowerPoint</Application>
  <PresentationFormat>Presentación en pantalla (4:3)</PresentationFormat>
  <Paragraphs>70</Paragraphs>
  <Slides>18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1_Tema de Office</vt:lpstr>
      <vt:lpstr>Tema de Office</vt:lpstr>
      <vt:lpstr>Imagen de mapa de bits</vt:lpstr>
      <vt:lpstr>EJECUCIÓN ACUMULADA DE GASTOS PRESUPUESTARIOS AL MES DE SEPTIEMBRE DE 2019 PARTIDA 21:  MINISTERIO DE DESARROLLO SOCIAL</vt:lpstr>
      <vt:lpstr>EJECUCIÓN ACUMULADA DE GASTOS A SEPTIEMBRE DE 2019  PARTIDA 21 MINISTERIO DE DESARROLLO SOCIAL</vt:lpstr>
      <vt:lpstr>Presentación de PowerPoint</vt:lpstr>
      <vt:lpstr>Presentación de PowerPoint</vt:lpstr>
      <vt:lpstr>EJECUCIÓN ACUMULADA DE GASTOS A SEPTIEMBRE DE 2019  PARTIDA 21 MINISTERIO DE DESARROLLO SOCIAL</vt:lpstr>
      <vt:lpstr>EJECUCIÓN ACUMULADA DE GASTOS A SEPTIEMBRE DE 2019  PARTIDA 2I RESUMEN POR CAPÍTULOS</vt:lpstr>
      <vt:lpstr>EJECUCIÓN ACUMULADA DE GASTOS A SEPTIEMBRE DE 2019  PARTIDA 21. CAPÍTULO 01. PROGRAMA 01:  SUBSECRETARÍA DE SERVICIOS SOCIALES</vt:lpstr>
      <vt:lpstr>EJECUCIÓN ACUMULADA DE GASTOS A SEPTIEMBRE DE 2019  PARTIDA 21. CAPÍTULO 01. PROGRAMA 05:  INGRESO ÉTICO FAMILIAR Y SISTEMA CHILE SOLIDARIO</vt:lpstr>
      <vt:lpstr>EJECUCIÓN ACUMULADA DE GASTOS A SEPTIEMBRE DE 2019  PARTIDA 21. CAPÍTULO 02. PROGRAMA 01:  FONDO DE SOLIDARIDAD E INVERSIÓN SOCIAL</vt:lpstr>
      <vt:lpstr>EJECUCIÓN ACUMULADA DE GASTOS A SEPTIEMBRE DE 2019  PARTIDA 21. CAPÍTULO 05. PROGRAMA 01:  INSTITUTO NACIONAL DE LA JUVENTUD</vt:lpstr>
      <vt:lpstr>EJECUCIÓN ACUMULADA DE GASTOS A SEPTIEMBRE DE 2019  PARTIDA 21. CAPÍTULO 06. PROGRAMA 01:  CORPORACIÓN NACIONAL DE DESARROLLO INDÍGENA</vt:lpstr>
      <vt:lpstr>EJECUCIÓN ACUMULADA DE GASTOS A SEPTIEMBRE DE 2019  PARTIDA 21. CAPÍTULO 06. PROGRAMA 01:  CORPORACIÓN NACIONAL DE DESARROLLO INDÍGENA</vt:lpstr>
      <vt:lpstr>EJECUCIÓN ACUMULADA DE GASTOS A SEPTIEMBRE DE 2019  PARTIDA 21. CAPÍTULO 07. PROGRAMA 01:  SERVICIO NACIONAL DE LA DISCAPACIDAD</vt:lpstr>
      <vt:lpstr>EJECUCIÓN ACUMULADA DE GASTOS A SEPTIEMBRE DE 2019  PARTIDA 21. CAPÍTULO 08. PROGRAMA 01:  SERVICIO NACIONAL DEL ADULTO MAYOR</vt:lpstr>
      <vt:lpstr>EJECUCIÓN ACUMULADA DE GASTOS A SEPTIEMBRE DE 2019  PARTIDA 21. CAPÍTULO 08. PROGRAMA 01:  SERVICIO NACIONAL DEL ADULTO SEPTIEMBRER</vt:lpstr>
      <vt:lpstr>EJECUCIÓN ACUMULADA DE GASTOS A SEPTIEMBRE DE 2019  PARTIDA 21. CAPÍTULO 09. PROGRAMA 01:  SUBSECRETARÍA DE EVALUACIÓN SOCIAL</vt:lpstr>
      <vt:lpstr>EJECUCIÓN ACUMULADA DE GASTOS A SEPTIEMBRE DE 2019  PARTIDA 21. CAPÍTULO 10. PROGRAMA 01:  SUBSECRETARÍA DE LA NIÑEZ</vt:lpstr>
      <vt:lpstr>EJECUCIÓN ACUMULADA DE GASTOS A SEPTIEMBRE DE 2019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291</cp:revision>
  <cp:lastPrinted>2019-10-14T14:51:48Z</cp:lastPrinted>
  <dcterms:created xsi:type="dcterms:W3CDTF">2016-06-23T13:38:47Z</dcterms:created>
  <dcterms:modified xsi:type="dcterms:W3CDTF">2019-11-05T18:34:31Z</dcterms:modified>
</cp:coreProperties>
</file>