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303" r:id="rId4"/>
    <p:sldId id="304" r:id="rId5"/>
    <p:sldId id="301" r:id="rId6"/>
    <p:sldId id="305" r:id="rId7"/>
    <p:sldId id="264" r:id="rId8"/>
    <p:sldId id="263" r:id="rId9"/>
    <p:sldId id="265" r:id="rId10"/>
    <p:sldId id="267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1" autoAdjust="0"/>
    <p:restoredTop sz="94660"/>
  </p:normalViewPr>
  <p:slideViewPr>
    <p:cSldViewPr>
      <p:cViewPr varScale="1">
        <p:scale>
          <a:sx n="105" d="100"/>
          <a:sy n="105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2" name="Marcador de contenido 1">
            <a:extLst>
              <a:ext uri="{FF2B5EF4-FFF2-40B4-BE49-F238E27FC236}">
                <a16:creationId xmlns:a16="http://schemas.microsoft.com/office/drawing/2014/main" id="{CBE0CD29-7850-4C13-8B2C-AE8BE1C31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988840"/>
            <a:ext cx="6264696" cy="336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2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EEEC0EF-8C68-4D7D-9B58-46F63AE14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844824"/>
            <a:ext cx="5904656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9C53CE-D98A-42FB-8A95-8ECD4DDB9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584990"/>
            <a:ext cx="8291264" cy="354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5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0264DE8-0EE6-4116-B2ED-54B1108B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99" y="2502980"/>
            <a:ext cx="8343266" cy="204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B543057-EF31-420E-BD78-248BDD6880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40" y="3176845"/>
            <a:ext cx="8388932" cy="93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8026E7-8B79-4166-8A47-CAF03A6F9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26" y="1923991"/>
            <a:ext cx="8717262" cy="384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1DD29E-0CD9-4600-A01F-DBE0495C0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502021"/>
            <a:ext cx="8496944" cy="280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355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2019 PARTIDA 20: MINISTERIO SECRETARÍA GENERAL DE GOBIERNO</vt:lpstr>
      <vt:lpstr>EJECUCIÓN ACUMULADA DE GASTOS A SEPTIEMBRE 2019  PARTIDA 20 MINISTERIO SECRETARÍA GENERAL DE GOBIERNO</vt:lpstr>
      <vt:lpstr>EJECUCIÓN ACUMULADA DE GASTOS A SEPTIEMBRE 2019  PARTIDA 20 MINISTERIO SECRETARÍA GENERAL DE GOBIERNO</vt:lpstr>
      <vt:lpstr>COMPORTAMIENTO DE LA EJECUCIÓN MENSUAL DE GASTOS A SEPTIEMBRE 2019  PARTIDA 20 MINISTERIO SECRETARÍA GENERAL DE GOBIERNO</vt:lpstr>
      <vt:lpstr>EJECUCIÓN ACUMULADA DE GASTOS A SEPTIEMBRE 2019  PARTIDA 20 MINISTERIO SECRETARÍA GENERAL DE GOBIERNO</vt:lpstr>
      <vt:lpstr>EJECUCIÓN ACUMULADA  DE GASTOS A SEPTIEMBRE 2019  PARTIDA 20 MINISTERIO SECRETARÍA GENERAL DE GOBIERNO</vt:lpstr>
      <vt:lpstr>EJECUCIÓN ACUMULADA DE GASTOS A SEPTIEMBRE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216</cp:revision>
  <cp:lastPrinted>2019-10-18T21:38:47Z</cp:lastPrinted>
  <dcterms:created xsi:type="dcterms:W3CDTF">2016-06-23T13:38:47Z</dcterms:created>
  <dcterms:modified xsi:type="dcterms:W3CDTF">2019-11-04T18:25:15Z</dcterms:modified>
</cp:coreProperties>
</file>