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4" r:id="rId4"/>
    <p:sldId id="305" r:id="rId5"/>
    <p:sldId id="303" r:id="rId6"/>
    <p:sldId id="301" r:id="rId7"/>
    <p:sldId id="264" r:id="rId8"/>
    <p:sldId id="263" r:id="rId9"/>
    <p:sldId id="265" r:id="rId10"/>
    <p:sldId id="269" r:id="rId11"/>
    <p:sldId id="271" r:id="rId12"/>
    <p:sldId id="273" r:id="rId13"/>
    <p:sldId id="274" r:id="rId14"/>
    <p:sldId id="275" r:id="rId15"/>
    <p:sldId id="287" r:id="rId16"/>
    <p:sldId id="288" r:id="rId17"/>
    <p:sldId id="289" r:id="rId18"/>
    <p:sldId id="290" r:id="rId1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712" autoAdjust="0"/>
  </p:normalViewPr>
  <p:slideViewPr>
    <p:cSldViewPr>
      <p:cViewPr>
        <p:scale>
          <a:sx n="81" d="100"/>
          <a:sy n="81" d="100"/>
        </p:scale>
        <p:origin x="-108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>
                <a:effectLst/>
              </a:rPr>
              <a:t>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934400"/>
        <c:axId val="164937088"/>
      </c:barChart>
      <c:catAx>
        <c:axId val="16493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937088"/>
        <c:crosses val="autoZero"/>
        <c:auto val="1"/>
        <c:lblAlgn val="ctr"/>
        <c:lblOffset val="100"/>
        <c:noMultiLvlLbl val="0"/>
      </c:catAx>
      <c:valAx>
        <c:axId val="1649370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4934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07/11/2019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07/11/2019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pic>
        <p:nvPicPr>
          <p:cNvPr id="6288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409" y="7506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67" y="3651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r>
              <a:rPr lang="es-CL" sz="2400" b="1" cap="all" dirty="0">
                <a:latin typeface="+mn-lt"/>
              </a:rPr>
              <a:t/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713" y="5373216"/>
            <a:ext cx="8406135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67063"/>
            <a:ext cx="87249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1650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157192"/>
            <a:ext cx="8229600" cy="23171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43050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796" y="6258518"/>
            <a:ext cx="8242408" cy="19481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89" y="1556792"/>
            <a:ext cx="8724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466" y="4293096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11" y="1661442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5144"/>
            <a:ext cx="8406135" cy="21375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639856"/>
            <a:ext cx="879157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41655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28800"/>
            <a:ext cx="87249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964" y="4725144"/>
            <a:ext cx="8308071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924050"/>
            <a:ext cx="86487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5055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58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746025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25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797842"/>
            <a:ext cx="8210800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3" y="1427163"/>
            <a:ext cx="6175375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383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728171"/>
            <a:ext cx="8136904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671" y="1772816"/>
            <a:ext cx="6127750" cy="364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151" y="4735463"/>
            <a:ext cx="8210799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095500"/>
            <a:ext cx="7524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9104" y="4465515"/>
            <a:ext cx="8134827" cy="1876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700808"/>
            <a:ext cx="8410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65" y="5468275"/>
            <a:ext cx="8004263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680" y="4604198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24100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474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1_Tema de Office</vt:lpstr>
      <vt:lpstr>Tema de Office</vt:lpstr>
      <vt:lpstr>EJECUCIÓN ACUMULADA DE GASTOS PRESUPUESTARIOS AL MES DE SEPTIEMBRE DE 2019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SEPTIEMBRE DE 2019  PARTIDA 19 MINISTERIO DE TRANSPORTES Y TELECOMUNICACIONES</vt:lpstr>
      <vt:lpstr>EJECUCIÓN ACUMULADA DE GASTOS A SEPTIEMBRE DE 2019  PARTIDA 19 RESUMEN POR CAPÍTULOS</vt:lpstr>
      <vt:lpstr>EJECUCIÓN ACUMULADA DE GASTOS A SEPTIEMBRE DE 2019  PARTIDA 19. CAPÍTULO 01. PROGRAMA 01: SECRETARÍA Y ADMINISTRACIÓN GENERAL DE TRANSPORTE</vt:lpstr>
      <vt:lpstr>EJECUCIÓN ACUMULADA DE GASTOS A SEPTIEMBRE DE 2019  PARTIDA 19. CAPÍTULO 01. PROGRAMA 02: EMPRESA DE LOS FERROCARRILES DEL ESTADO</vt:lpstr>
      <vt:lpstr>EJECUCIÓN ACUMULADA DE GASTOS A SEPTIEMBRE DE 2019  PARTIDA 19. CAPÍTULO 01. PROGRAMA 03: TRANSANTIAGO</vt:lpstr>
      <vt:lpstr>EJECUCIÓN ACUMULADA DE GASTOS A SEPTIEMBRE DE 2019  PARTIDA 19. CAPÍTULO 01. PROGRAMA 04: UNIDAD OPERATIVA DE CONTROL DE TRÁNSITO</vt:lpstr>
      <vt:lpstr>EJECUCIÓN ACUMULADA DE GASTOS A SEPTIEMBRE DE 2019  PARTIDA 19. CAPÍTULO 01. PROGRAMA 05: FISCALIZACIÓN Y CONTROL</vt:lpstr>
      <vt:lpstr>EJECUCIÓN ACUMULADA DE GASTOS A SEPTIEMBRE DE 2019  PARTIDA 19. CAPÍTULO 01. PROGRAMA 06: SUBSIDIO NACIONAL AL TRANSPORTE PÚBLICO</vt:lpstr>
      <vt:lpstr>EJECUCIÓN ACUMULADA DE GASTOS A SEPTIEMBRE DE 2019  PARTIDA 19. CAPÍTULO 01. PROGRAMA 07: PROGRAMA DESARROLLO LOGÍSTICO</vt:lpstr>
      <vt:lpstr>EJECUCIÓN ACUMULADA DE GASTOS A SEPTIEMBRE DE 2019  PARTIDA 19. CAPÍTULO 01. PROGRAMA 08: PROGRAMA DE VIALIDAD Y TRANSPORTE URBANO: SECTRA</vt:lpstr>
      <vt:lpstr>EJECUCIÓN ACUMULADA DE GASTOS A SEPTIEMBRE DE 2019  PARTIDA 19. CAPÍTULO 02. PROGRAMA 01: SUBSECRETARÍA DE TELECOMUNICACIONES</vt:lpstr>
      <vt:lpstr>EJECUCIÓN ACUMULADA DE GASTOS A SEPTIEMBRE DE 2019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250</cp:revision>
  <cp:lastPrinted>2019-08-13T19:16:41Z</cp:lastPrinted>
  <dcterms:created xsi:type="dcterms:W3CDTF">2016-06-23T13:38:47Z</dcterms:created>
  <dcterms:modified xsi:type="dcterms:W3CDTF">2019-11-07T13:46:47Z</dcterms:modified>
</cp:coreProperties>
</file>