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01" r:id="rId4"/>
    <p:sldId id="322" r:id="rId5"/>
    <p:sldId id="32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3" r:id="rId2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4660"/>
  </p:normalViewPr>
  <p:slideViewPr>
    <p:cSldViewPr>
      <p:cViewPr>
        <p:scale>
          <a:sx n="100" d="100"/>
          <a:sy n="100" d="100"/>
        </p:scale>
        <p:origin x="-540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C089A1E-B610-4F17-A418-6B196D53EBC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3"/>
            <a:ext cx="8229600" cy="177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12890ECB-8E28-4655-8676-C0AA09437F1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05" y="1871663"/>
            <a:ext cx="8418125" cy="256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CD6EB90-5D6E-4D3F-9096-A954178C1533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0" y="1724100"/>
            <a:ext cx="8385347" cy="405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D76B0FA-C63E-4822-AA96-4C5AB326D3C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41" y="1724100"/>
            <a:ext cx="8108083" cy="42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E47B17D-1DA5-450C-8874-0C4D0334394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25" y="1739943"/>
            <a:ext cx="8244352" cy="43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6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9550192-DE62-4711-B9AF-13BB7AE9172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1" y="1724100"/>
            <a:ext cx="8229529" cy="4103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82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DB7A7A6-A4B4-41D0-95FE-02FF289CDBB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42" y="1739761"/>
            <a:ext cx="8195134" cy="42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901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792F646-79D2-47D8-A1FB-6C10B980D98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83" y="1691589"/>
            <a:ext cx="8290866" cy="450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004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DA8AFDF8-DACF-4502-9277-D4BF9EA8325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55" y="1724100"/>
            <a:ext cx="7818937" cy="4364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4172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F9B303A7-0770-42B6-81A2-0F2203484E5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15" y="1715653"/>
            <a:ext cx="8158335" cy="443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11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36EF9BD2-EF45-4A5B-A65F-D91BDB29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6" cy="28083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506D72C1-2028-4AFE-AD5C-085A79E7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060847"/>
            <a:ext cx="4085657" cy="280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42AA6087-C4D0-4D6F-A91A-93D1EAC6C9C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27" y="1634222"/>
            <a:ext cx="8231997" cy="4104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6856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5539B8D-14C2-4C25-9CB6-A6355EC4D229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48" y="1724100"/>
            <a:ext cx="8142976" cy="4060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865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DEE98B5-E0A0-47C8-9075-3616B3A41EFF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2" y="1717513"/>
            <a:ext cx="8229601" cy="3980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03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686FD11-5B01-4658-841C-4ACAEF3E3CD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39716"/>
            <a:ext cx="8287396" cy="413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598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DEAA01B8-88F6-444C-9D31-827C4F7EDB0A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56" y="1694175"/>
            <a:ext cx="7818935" cy="43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792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5A23F0-3C15-46CE-B3E1-B01B9F3D62A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0" y="1645323"/>
            <a:ext cx="8182313" cy="383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4715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24100"/>
            <a:ext cx="8290866" cy="4504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1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36. PROGRAMA 01: SERVIU XVI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43064"/>
            <a:ext cx="8229600" cy="310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1709738"/>
            <a:ext cx="6548437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77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693863"/>
            <a:ext cx="6151563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6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42" y="2357439"/>
            <a:ext cx="8127682" cy="2067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DFFCED00-109F-4BB7-BD2B-C375262EB9F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09" y="1739716"/>
            <a:ext cx="8125416" cy="329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57" y="1813448"/>
            <a:ext cx="8088613" cy="332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38326"/>
            <a:ext cx="8321624" cy="259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ASENTAMIENTOS PRECARIOS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C85163B-AE9C-48BF-9CD3-7EFB43699F0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481264"/>
            <a:ext cx="8229600" cy="1526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388</Words>
  <Application>Microsoft Office PowerPoint</Application>
  <PresentationFormat>Presentación en pantalla (4:3)</PresentationFormat>
  <Paragraphs>80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ACUMULADA DE GASTOS PRESUPUESTARIOS AL MES DE SEPTIEMBRE DE 2019 PARTIDA 18: MINISTERIO DEL VIVIENDA Y URBANISMO</vt:lpstr>
      <vt:lpstr>Presentación de PowerPoint</vt:lpstr>
      <vt:lpstr>Presentación de PowerPoint</vt:lpstr>
      <vt:lpstr>Presentación de PowerPoint</vt:lpstr>
      <vt:lpstr>EJECUCIÓN ACUMULADA DE GASTOS A SEPTIEMBRE DE 2019  PARTIDA 18 MINISTERIO DE VIVIENDA Y URBANISMO</vt:lpstr>
      <vt:lpstr>EJECUCIÓN ACUMULADA DE GASTOS A SEPTIEMBRE DE 2019  PARTIDA 18 RESUMEN POR CAPÍTULOS</vt:lpstr>
      <vt:lpstr>EJECUCIÓN ACUMULADA DE GASTOS A SEPTIEMBRE DE 2019  PARTIDA 18. CAPÍTULO 01. PROGRAMA 01: SUBSECRETARÍA DE VIVIENDA Y URBANISMO</vt:lpstr>
      <vt:lpstr>EJECUCIÓN ACUMULADA DE GASTOS A SEPTIEMBRE DE 2019  PARTIDA 18. CAPÍTULO 01. PROGRAMA 01: SUBSECRETARÍA DE VIVIENDA Y URBANISMO</vt:lpstr>
      <vt:lpstr>EJECUCIÓN ACUMULADA DE GASTOS A SEPTIEMBRE DE 2019  PARTIDA 18. CAPÍTULO 01. PROGRAMA 02: ASENTAMIENTOS PRECARIOS</vt:lpstr>
      <vt:lpstr>EJECUCIÓN ACUMULADA DE GASTOS A SEPTIEMBRE DE 2019  PARTIDA 18. CAPÍTULO 01. PROGRAMA 04: RECUPERACIÓN DE BARRIOS</vt:lpstr>
      <vt:lpstr>EJECUCIÓN ACUMULADA DE GASTOS A SEPTIEMBRE DE 2019  PARTIDA 18. CAPÍTULO 02. PROGRAMA 01: PARQUE METROPOLITANO</vt:lpstr>
      <vt:lpstr>EJECUCIÓN ACUMULADA DE GASTOS A SEPTIEMBRE DE 2019  PARTIDA 18. CAPÍTULO 21. PROGRAMA 01: SERVIU I REGIÓN</vt:lpstr>
      <vt:lpstr>EJECUCIÓN ACUMULADA DE GASTOS A SEPTIEMBRE DE 2019  PARTIDA 18. CAPÍTULO 22. PROGRAMA 01: SERVIU II REGIÓN</vt:lpstr>
      <vt:lpstr>EJECUCIÓN ACUMULADA DE GASTOS A SEPTIEMBRE DE 2019  PARTIDA 18. CAPÍTULO 23. PROGRAMA 01: SERVIU III REGIÓN</vt:lpstr>
      <vt:lpstr>EJECUCIÓN ACUMULADA DE GASTOS A SEPTIEMBRE DE 2019  PARTIDA 18. CAPÍTULO 24. PROGRAMA 01: SERVIU IV REGIÓN</vt:lpstr>
      <vt:lpstr>EJECUCIÓN ACUMULADA DE GASTOS A SEPTIEMBRE DE 2019  PARTIDA 18. CAPÍTULO 25. PROGRAMA 01: SERVIU V REGIÓN</vt:lpstr>
      <vt:lpstr>EJECUCIÓN ACUMULADA DE GASTOS A SEPTIEMBRE DE 2019  PARTIDA 18. CAPÍTULO 26. PROGRAMA 01: SERVIU VI REGIÓN</vt:lpstr>
      <vt:lpstr>EJECUCIÓN ACUMULADA DE GASTOS A SEPTIEMBRE DE 2019  PARTIDA 18. CAPÍTULO 27. PROGRAMA 01: SERVIU VII REGIÓN</vt:lpstr>
      <vt:lpstr>EJECUCIÓN ACUMULADA DE GASTOS A SEPTIEMBRE DE 2019  PARTIDA 18. CAPÍTULO 28. PROGRAMA 01: SERVIU VIII REGIÓN</vt:lpstr>
      <vt:lpstr>EJECUCIÓN ACUMULADA DE GASTOS A SEPTIEMBRE DE 2019  PARTIDA 18. CAPÍTULO 29. PROGRAMA 01: SERVIU IX REGIÓN</vt:lpstr>
      <vt:lpstr>EJECUCIÓN ACUMULADA DE GASTOS A SEPTIEMBRE DE 2019  PARTIDA 18. CAPÍTULO 30. PROGRAMA 01: SERVIU X REGIÓN</vt:lpstr>
      <vt:lpstr>EJECUCIÓN ACUMULADA DE GASTOS A SEPTIEMBRE DE 2019  PARTIDA 18. CAPÍTULO 31. PROGRAMA 01: SERVIU XI REGIÓN</vt:lpstr>
      <vt:lpstr>EJECUCIÓN ACUMULADA DE GASTOS A SEPTIEMBRE DE 2019  PARTIDA 18. CAPÍTULO 32. PROGRAMA 01: SERVIU XII REGIÓN</vt:lpstr>
      <vt:lpstr>EJECUCIÓN ACUMULADA DE GASTOS A SEPTIEMBRE DE 2019  PARTIDA 18. CAPÍTULO 33. PROGRAMA 01: SERVIU REGIÓN METROPOLITANA</vt:lpstr>
      <vt:lpstr>EJECUCIÓN ACUMULADA DE GASTOS A SEPTIEMBRE DE 2019  PARTIDA 18. CAPÍTULO 34. PROGRAMA 01: SERVIU XIV REGIÓN</vt:lpstr>
      <vt:lpstr>EJECUCIÓN ACUMULADA DE GASTOS A SEPTIEMBRE DE 2019  PARTIDA 18. CAPÍTULO 35. PROGRAMA 01: SERVIU XV REGIÓN</vt:lpstr>
      <vt:lpstr>EJECUCIÓN ACUMULADA DE GASTOS A SEPTIEMBRE DE 2019  PARTIDA 18. CAPÍTULO 36. PROGRAMA 01: SERVIU XVI REGIÓN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300</cp:revision>
  <cp:lastPrinted>2018-09-03T11:38:07Z</cp:lastPrinted>
  <dcterms:created xsi:type="dcterms:W3CDTF">2016-06-23T13:38:47Z</dcterms:created>
  <dcterms:modified xsi:type="dcterms:W3CDTF">2019-11-07T19:12:29Z</dcterms:modified>
</cp:coreProperties>
</file>