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70" r:id="rId9"/>
    <p:sldId id="271" r:id="rId10"/>
    <p:sldId id="269" r:id="rId11"/>
    <p:sldId id="259" r:id="rId12"/>
    <p:sldId id="268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1342592"/>
        <c:axId val="181345280"/>
      </c:barChart>
      <c:catAx>
        <c:axId val="1813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1345280"/>
        <c:crosses val="autoZero"/>
        <c:auto val="1"/>
        <c:lblAlgn val="ctr"/>
        <c:lblOffset val="100"/>
        <c:noMultiLvlLbl val="0"/>
      </c:catAx>
      <c:valAx>
        <c:axId val="18134528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134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06/11/2019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8" tIns="47109" rIns="94218" bIns="4710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8" tIns="47109" rIns="94218" bIns="4710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noviembre 2019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658" y="4143995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92" y="1795072"/>
            <a:ext cx="87249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2" y="5440139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58647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57301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0867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789040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85373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242" y="369366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71" y="1628800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313123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54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493096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41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728171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608138"/>
            <a:ext cx="612775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89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800179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603375"/>
            <a:ext cx="61087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80" y="3636691"/>
            <a:ext cx="7758063" cy="21742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8665"/>
            <a:ext cx="75247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861048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" y="1700808"/>
            <a:ext cx="84105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938" y="4936083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28800"/>
            <a:ext cx="87249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74" y="4648051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376</Words>
  <Application>Microsoft Office PowerPoint</Application>
  <PresentationFormat>Presentación en pantalla (4:3)</PresentationFormat>
  <Paragraphs>54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EJECUCIÓN ACUMULADA DE GASTOS PRESUPUESTARIOS AL MES DE SEPTIEMBRE DE 2019 PARTIDA 17: MINISTERIO DE MINERÍA</vt:lpstr>
      <vt:lpstr>EJECUCIÓN ACUMULADA DE GASTOS A SEPTIEMBRE DE 2019  PARTIDA 17 MINISTERIO DE MINERÍA</vt:lpstr>
      <vt:lpstr>EJECUCIÓN ACUMULADA DE GASTOS A SEPTIEMBRE DE 2019  PARTIDA 17 MINISTERIO DE MINERÍA</vt:lpstr>
      <vt:lpstr>EJECUCIÓN ACUMULADA DE GASTOS A SEPTIEMBRE DE 2019  PARTIDA 17 MINISTERIO DE MINERÍA</vt:lpstr>
      <vt:lpstr>EJECUCIÓN ACUMULADA DE GASTOS A SEPTIEMBRE DE 2019  PARTIDA 17 MINISTERIO DE MINERÍA</vt:lpstr>
      <vt:lpstr>EJECUCIÓN ACUMULADA DE GASTOS A SEPTIEMBRE DE 2019  PARTIDA 17 MINISTERIO DE MINERÍA</vt:lpstr>
      <vt:lpstr>EJECUCIÓN ACUMULADA DE GASTOS A SEPTIEMBRE DE 2019  PARTIDA 17 RESUMEN POR CAPÍTULOS</vt:lpstr>
      <vt:lpstr>EJECUCIÓN ACUMULADA DE GASTOS A SEPTIEMBRE DE 2019  PARTIDA 17. CAPÍTULO 01. PROGRAMA 01:  SECRETARÍA Y ADMINISTRACIÓN GENERAL</vt:lpstr>
      <vt:lpstr>EJECUCIÓN ACUMULADA DE GASTOS A SEPTIEMBRE DE 2019  PARTIDA 17. CAPÍTULO 01. PROGRAMA 02:  FOMENTO DE LA PEQUEÑA Y MEDIANA MINERÍA</vt:lpstr>
      <vt:lpstr>EJECUCIÓN ACUMULADA DE GASTOS A SEPTIEMBRE DE 2019  PARTIDA 17. CAPÍTULO 02. PROGRAMA 01:  COMISIÓN CHILENA DEL COBRE</vt:lpstr>
      <vt:lpstr>EJECUCIÓN ACUMULADA DE GASTOS A SEPTIEMBRE DE 2019  PARTIDA 17. CAPÍTULO 03. PROGRAMA 01:  SERVICIO NACIONAL DE GEOLOGÍA Y MINERÍA</vt:lpstr>
      <vt:lpstr>EJECUCIÓN ACUMULADA DE GASTOS A SEPTIEMBRE DE 2019  PARTIDA 17. CAPÍTULO 03. PROGRAMA 02:  RED NACIONAL DE VIGILANCIA VOLCÁNICA</vt:lpstr>
      <vt:lpstr>EJECUCIÓN ACUMULADA DE GASTOS A SEPTIEMBRE DE 2019  PARTIDA 17. CAPÍTULO 03. PROGRAMA 03:  PLAN NACIONAL DE GEOLOGÍA</vt:lpstr>
      <vt:lpstr>EJECUCIÓN ACUMULADA DE GASTOS A SEPTIEMBRE DE 2019  PARTIDA 17.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Claudia Soto</cp:lastModifiedBy>
  <cp:revision>78</cp:revision>
  <cp:lastPrinted>2019-05-14T15:29:49Z</cp:lastPrinted>
  <dcterms:created xsi:type="dcterms:W3CDTF">2016-08-01T14:34:00Z</dcterms:created>
  <dcterms:modified xsi:type="dcterms:W3CDTF">2019-11-06T17:37:48Z</dcterms:modified>
</cp:coreProperties>
</file>