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notesMasterIdLst>
    <p:notesMasterId r:id="rId34"/>
  </p:notesMasterIdLst>
  <p:handoutMasterIdLst>
    <p:handoutMasterId r:id="rId35"/>
  </p:handoutMasterIdLst>
  <p:sldIdLst>
    <p:sldId id="256" r:id="rId10"/>
    <p:sldId id="317" r:id="rId11"/>
    <p:sldId id="318" r:id="rId12"/>
    <p:sldId id="316" r:id="rId13"/>
    <p:sldId id="319" r:id="rId14"/>
    <p:sldId id="264" r:id="rId15"/>
    <p:sldId id="263" r:id="rId16"/>
    <p:sldId id="265" r:id="rId17"/>
    <p:sldId id="300" r:id="rId18"/>
    <p:sldId id="301" r:id="rId19"/>
    <p:sldId id="302" r:id="rId20"/>
    <p:sldId id="303" r:id="rId21"/>
    <p:sldId id="304" r:id="rId22"/>
    <p:sldId id="320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640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73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60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37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09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59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17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76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047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61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262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986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826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899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600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8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682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838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874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952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215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707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966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480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57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78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308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089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859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038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886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434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307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260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3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465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2629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942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268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833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123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005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771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362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7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40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535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633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508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09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500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57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097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13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3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335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433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263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078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69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0359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1019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061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407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0606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835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888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438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7888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104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988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948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4975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68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5" name="Picture 20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22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609" name="Picture 12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66" y="-13998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93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633" name="Picture 12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517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68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5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3681" name="Picture 12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6751" name="Picture 12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50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30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847" name="Picture 12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50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8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2896" name="Picture 1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61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002204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de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4" name="Picture 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1" y="54868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42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09" y="1700808"/>
            <a:ext cx="75819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10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135" y="48640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787525"/>
            <a:ext cx="80391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05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7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5" y="1700808"/>
            <a:ext cx="78200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76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445224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386224" y="1401130"/>
            <a:ext cx="8229600" cy="2329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2816"/>
            <a:ext cx="84963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45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27971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86224" y="1401130"/>
            <a:ext cx="8229600" cy="221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2816"/>
            <a:ext cx="84963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859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5443880"/>
            <a:ext cx="8406135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856470"/>
            <a:ext cx="784860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861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8821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698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3" y="1579619"/>
            <a:ext cx="78200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132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616021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5" y="1772816"/>
            <a:ext cx="8832252" cy="424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081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3222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60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1816127"/>
            <a:ext cx="8955982" cy="428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234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667" y="6435381"/>
            <a:ext cx="8289755" cy="30598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628800"/>
            <a:ext cx="7800975" cy="478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05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601620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01A1DD0-6A2C-4FFE-A6DE-AB9D6E230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702300"/>
            <a:ext cx="5904655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5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4250" y="5296123"/>
            <a:ext cx="82208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090" y="13898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27" y="1636525"/>
            <a:ext cx="80105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981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4112" y="572817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665288"/>
            <a:ext cx="80105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487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2005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7530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28" y="1700808"/>
            <a:ext cx="77343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863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48251"/>
            <a:ext cx="830846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547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772816"/>
            <a:ext cx="7724775" cy="463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353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8457" y="1508423"/>
            <a:ext cx="8229600" cy="3353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3619" y="5805264"/>
            <a:ext cx="8317867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064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12" y="1875366"/>
            <a:ext cx="77247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62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601620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55799"/>
            <a:ext cx="6768752" cy="38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20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5589240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935" y="2060848"/>
            <a:ext cx="5423600" cy="326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63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580526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04" y="2132856"/>
            <a:ext cx="5338900" cy="320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02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61" y="4432027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68" y="1916832"/>
            <a:ext cx="71342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93608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67500" y="13624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739900"/>
            <a:ext cx="84201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08" y="6361881"/>
            <a:ext cx="8406135" cy="2354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915" y="1268760"/>
            <a:ext cx="8229600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1" y="1628800"/>
            <a:ext cx="783907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58" y="1695808"/>
            <a:ext cx="81248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4026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684</Words>
  <Application>Microsoft Office PowerPoint</Application>
  <PresentationFormat>Presentación en pantalla (4:3)</PresentationFormat>
  <Paragraphs>91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EJECUCIÓN ACUMULADA DE GASTOS PRESUPUESTARIOS AL MES DE SEPTIEMBRE DE 2019 PARTIDA 15: MINISTERIO DEL TRABAJO Y PREVISIÓN SOCIAL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SEPTIEMBRE DE 2019  PARTIDA 15 MINISTERIO DE TRABAJO Y PREVISIÓN SOCIAL</vt:lpstr>
      <vt:lpstr>EJECUCIÓN ACUMULADA DE GASTOS A SEPTIEMBRE DE 2019  PARTIDA 15 RESUMEN POR CAPÍTULOS</vt:lpstr>
      <vt:lpstr>EJECUCIÓN ACUMULADA DE GASTOS A SEPTIEMBRE DE 2019  PARTIDA 15. CAPÍTULO 01. PROGRAMA 01: SUBSECRETARÍA DEL TRABAJO</vt:lpstr>
      <vt:lpstr>EJECUCIÓN ACUMULADA DE GASTOS A SEPTIEMBRE DE 2019  PARTIDA 15. CAPÍTULO 01. PROGRAMA 03: PROEMPLEO</vt:lpstr>
      <vt:lpstr>EJECUCIÓN ACUMULADA DE GASTOS A SEPTIEMBRE DE 2019  PARTIDA 15. CAPÍTULO 02. PROGRAMA 01: DIRECCIÓN DEL TRABAJO</vt:lpstr>
      <vt:lpstr>EJECUCIÓN ACUMULADA DE GASTOS A SEPTIEMBRE DE 2019  PARTIDA 15. CAPÍTULO 03. PROGRAMA 01: SUBSECRETARÍA DE PREVISIÓN SOCIAL</vt:lpstr>
      <vt:lpstr>EJECUCIÓN ACUMULADA DE GASTOS A SEPTIEMBRE DE 2019  PARTIDA 15. CAPÍTULO 04. PROGRAMA 01: DIRECCIÓN DE CRÉDITO PRENDARIO</vt:lpstr>
      <vt:lpstr>EJECUCIÓN ACUMULADA DE GASTOS A SEPTIEMBRE DE 2019  PARTIDA 15. CAPÍTULO 05. PROGRAMA 01: SERVICIO NACIONAL DE CAPACITACIÓN Y EMPLEO</vt:lpstr>
      <vt:lpstr>EJECUCIÓN ACUMULADA DE GASTOS A SEPTIEMBRE DE 2019  PARTIDA 15. CAPÍTULO 05. PROGRAMA 01: SERVICIO NACIONAL DE CPACITACIÓN Y EMPLEO</vt:lpstr>
      <vt:lpstr>EJECUCIÓN ACUMULADA DE GASTOS A SEPTIEMBRE DE 2019  PARTIDA 15. CAPÍTULO 06. PROGRAMA 01: SUPERINTENDENCIA DE SEGURIDAD SOCIAL</vt:lpstr>
      <vt:lpstr>EJECUCIÓN ACUMULADA DE GASTOS A SEPTIEMBRE DE 2019  PARTIDA 15. CAPÍTULO 07. PROGRAMA 01: SUPERINTENDENCIA DE PENSIONES</vt:lpstr>
      <vt:lpstr>EJECUCIÓN ACUMULADA DE GASTOS A SEPTIEMBRE DE 2019  PARTIDA 15. CAPÍTULO 09. PROGRAMA 01: INSTITUTO DE PREVISIÓN SOCIAL</vt:lpstr>
      <vt:lpstr>EJECUCIÓN ACUMULADA DE GASTOS A SEPTIEMBRE DE 2019  PARTIDA 15. CAPÍTULO 09. PROGRAMA 01: INSTITUTO DE PREVISIÓN SOCIAL</vt:lpstr>
      <vt:lpstr>EJECUCIÓN ACUMULADA DE GASTOS A SEPTIEMBRE DE 2019  PARTIDA 15. CAPÍTULO 10. PROGRAMA 01: INSTITUTO  DE SEGURIDAD LABORAL  </vt:lpstr>
      <vt:lpstr>EJECUCIÓN ACUMULADA DE GASTOS A SEPTIEMBRE DE 2019  PARTIDA 15. CAPÍTULO 13. PROGRAMA 01: CAJA DE PREVISIÓN DE LA DEFENSA NACIONAL</vt:lpstr>
      <vt:lpstr>EJECUCIÓN ACUMULADA DE GASTOS A SEPTIEMBRE DE 2019  PARTIDA 15. CAPÍTULO 13. PROGRAMA 01: CAJA DE PREVISIÓN DE LA DEFENSA NACIONAL</vt:lpstr>
      <vt:lpstr>EJECUCIÓN ACUMULADA DE GASTOS A SEPTIEMBRE DE 2019  PARTIDA 15. CAPÍTULO 13. PROGRAMA 02: FONDO DE MEDICINA CURATIVA</vt:lpstr>
      <vt:lpstr>EJECUCIÓN ACUMULADA DE GASTOS A SEPTIEMBRE DE 2019  PARTIDA 15. CAPÍTULO 14. PROGRAMA 01: DIRECCIÓN DE PREVISIÓN DE CARABINEROS DE CHILE</vt:lpstr>
      <vt:lpstr>EJECUCIÓN ACUMULADA DE GASTOS A SEPTIEMBRE DE 2019  PARTIDA 15. CAPÍTULO 14. PROGRAMA 01: DIRECCIÓN DE PREVISIÓN DE CARABINEROS DE CHILE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254</cp:revision>
  <cp:lastPrinted>2017-05-09T14:38:34Z</cp:lastPrinted>
  <dcterms:created xsi:type="dcterms:W3CDTF">2016-06-23T13:38:47Z</dcterms:created>
  <dcterms:modified xsi:type="dcterms:W3CDTF">2019-11-07T17:54:20Z</dcterms:modified>
</cp:coreProperties>
</file>