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  <p:sldMasterId id="2147483672" r:id="rId3"/>
    <p:sldMasterId id="2147483684" r:id="rId4"/>
    <p:sldMasterId id="2147483696" r:id="rId5"/>
    <p:sldMasterId id="2147483708" r:id="rId6"/>
    <p:sldMasterId id="2147483720" r:id="rId7"/>
    <p:sldMasterId id="2147483732" r:id="rId8"/>
    <p:sldMasterId id="2147483744" r:id="rId9"/>
  </p:sldMasterIdLst>
  <p:notesMasterIdLst>
    <p:notesMasterId r:id="rId34"/>
  </p:notesMasterIdLst>
  <p:handoutMasterIdLst>
    <p:handoutMasterId r:id="rId35"/>
  </p:handoutMasterIdLst>
  <p:sldIdLst>
    <p:sldId id="256" r:id="rId10"/>
    <p:sldId id="317" r:id="rId11"/>
    <p:sldId id="318" r:id="rId12"/>
    <p:sldId id="316" r:id="rId13"/>
    <p:sldId id="319" r:id="rId14"/>
    <p:sldId id="264" r:id="rId15"/>
    <p:sldId id="263" r:id="rId16"/>
    <p:sldId id="265" r:id="rId17"/>
    <p:sldId id="300" r:id="rId18"/>
    <p:sldId id="301" r:id="rId19"/>
    <p:sldId id="302" r:id="rId20"/>
    <p:sldId id="303" r:id="rId21"/>
    <p:sldId id="304" r:id="rId22"/>
    <p:sldId id="320" r:id="rId23"/>
    <p:sldId id="305" r:id="rId24"/>
    <p:sldId id="306" r:id="rId25"/>
    <p:sldId id="307" r:id="rId26"/>
    <p:sldId id="308" r:id="rId27"/>
    <p:sldId id="309" r:id="rId28"/>
    <p:sldId id="310" r:id="rId29"/>
    <p:sldId id="311" r:id="rId30"/>
    <p:sldId id="312" r:id="rId31"/>
    <p:sldId id="313" r:id="rId32"/>
    <p:sldId id="314" r:id="rId33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slide" Target="slides/slide17.xml"/><Relationship Id="rId39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2.xml"/><Relationship Id="rId34" Type="http://schemas.openxmlformats.org/officeDocument/2006/relationships/notesMaster" Target="notesMasters/notesMaster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slide" Target="slides/slide16.xml"/><Relationship Id="rId33" Type="http://schemas.openxmlformats.org/officeDocument/2006/relationships/slide" Target="slides/slide24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29" Type="http://schemas.openxmlformats.org/officeDocument/2006/relationships/slide" Target="slides/slide20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24" Type="http://schemas.openxmlformats.org/officeDocument/2006/relationships/slide" Target="slides/slide15.xml"/><Relationship Id="rId32" Type="http://schemas.openxmlformats.org/officeDocument/2006/relationships/slide" Target="slides/slide23.xml"/><Relationship Id="rId37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23" Type="http://schemas.openxmlformats.org/officeDocument/2006/relationships/slide" Target="slides/slide14.xml"/><Relationship Id="rId28" Type="http://schemas.openxmlformats.org/officeDocument/2006/relationships/slide" Target="slides/slide19.xml"/><Relationship Id="rId36" Type="http://schemas.openxmlformats.org/officeDocument/2006/relationships/presProps" Target="presProps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31" Type="http://schemas.openxmlformats.org/officeDocument/2006/relationships/slide" Target="slides/slide22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slide" Target="slides/slide13.xml"/><Relationship Id="rId27" Type="http://schemas.openxmlformats.org/officeDocument/2006/relationships/slide" Target="slides/slide18.xml"/><Relationship Id="rId30" Type="http://schemas.openxmlformats.org/officeDocument/2006/relationships/slide" Target="slides/slide21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07/11/2019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07/11/2019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07/11/2019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07/11/2019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07/11/2019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07/11/2019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07/11/2019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07/11/2019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07/11/2019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07/11/2019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07/11/2019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07/11/2019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07/11/2019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07/11/2019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07/11/2019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07/11/2019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07/11/2019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636407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707302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736046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463730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200931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765934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9593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07/11/2019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751780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707683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900473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456124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912629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549863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128265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188999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826007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8789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07/11/2019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206829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578389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648740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319523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652159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817078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199667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64808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45571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4400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07/11/2019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417782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203087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980895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298597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110387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098862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394340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573078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012601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1138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07/11/2019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424654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822629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919429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112688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868339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271230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0200516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7277139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5336275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007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07/11/2019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00405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775356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2263318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4250866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00970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4350082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7935760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9509752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771318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2830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07/11/2019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4433573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5043369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2026354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2607887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569733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5903595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8510192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3506108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614077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4522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07/11/2019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010606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2383568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7988800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4543811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2078882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0310456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398833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4994856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9849753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6000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07/11/2019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Picture 20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16806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07/11/2019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55" name="Picture 207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6221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0609" name="Picture 129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0466" y="-13998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76932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1633" name="Picture 129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25174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16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0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16806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3512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3681" name="Picture 129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10659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530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6751" name="Picture 127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15032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83300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0847" name="Picture 127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15032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3287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2896" name="Picture 12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10659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19615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3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3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4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4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5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6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6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7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9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</a:t>
            </a:r>
            <a:r>
              <a:rPr lang="es-CL" sz="2000" b="1" dirty="0" smtClean="0">
                <a:solidFill>
                  <a:prstClr val="black"/>
                </a:solidFill>
              </a:rPr>
              <a:t>SEPTIEMBRE </a:t>
            </a:r>
            <a:r>
              <a:rPr lang="es-CL" sz="2000" b="1" dirty="0">
                <a:solidFill>
                  <a:prstClr val="black"/>
                </a:solidFill>
              </a:rPr>
              <a:t>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15: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DEL TRABAJO Y PREVISIÓN SOCIAL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4002204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noviembre de </a:t>
            </a:r>
            <a:r>
              <a:rPr lang="es-CL" sz="1200" dirty="0"/>
              <a:t>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44" name="Picture 17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981" y="548680"/>
            <a:ext cx="5525038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6304235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40768"/>
            <a:ext cx="8229600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02. PROGRAMA 01: DIRECCIÓN DEL TRABAJO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709" y="1700808"/>
            <a:ext cx="7581900" cy="463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881097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2135" y="4864075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03. PROGRAMA 01: SUBSECRETARÍA DE PREVISIÓN SOCIAL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450" y="1787525"/>
            <a:ext cx="8039100" cy="307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360590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6232227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8749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04. PROGRAMA 01: DIRECCIÓN DE CRÉDITO PRENDARIO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735" y="1700808"/>
            <a:ext cx="7820025" cy="444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307681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5445224"/>
            <a:ext cx="8406135" cy="22110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05. PROGRAMA 01: SERVICIO NACIONAL DE CAPACITACIÓN Y EMPLEO</a:t>
            </a:r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xmlns="" id="{A18772DC-1E36-4569-8538-D4F5C000A000}"/>
              </a:ext>
            </a:extLst>
          </p:cNvPr>
          <p:cNvSpPr txBox="1">
            <a:spLocks/>
          </p:cNvSpPr>
          <p:nvPr/>
        </p:nvSpPr>
        <p:spPr>
          <a:xfrm>
            <a:off x="386224" y="1401130"/>
            <a:ext cx="8229600" cy="23295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             1 de 2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772816"/>
            <a:ext cx="8496300" cy="366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344548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3927971"/>
            <a:ext cx="8406135" cy="22110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05. PROGRAMA 01: SERVICIO NACIONAL DE CPACITACIÓN Y EMPLEO</a:t>
            </a:r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xmlns="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386224" y="1401130"/>
            <a:ext cx="8229600" cy="22110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             2 de 2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772816"/>
            <a:ext cx="8496300" cy="21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278592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68932" y="5443880"/>
            <a:ext cx="8406135" cy="293117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06. PROGRAMA 01: SUPERINTENDENCIA DE SEGURIDAD SOCIAL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1856470"/>
            <a:ext cx="7848600" cy="3514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28616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6088211"/>
            <a:ext cx="8406135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2698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07. PROGRAMA 01: SUPERINTENDENCIA DE PENSIONES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23" y="1579619"/>
            <a:ext cx="7820025" cy="444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11329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42329" y="6160219"/>
            <a:ext cx="8406135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             1 de 2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09. PROGRAMA 01: INSTITUTO DE PREVISIÓN SOCIAL</a:t>
            </a: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265" y="1772816"/>
            <a:ext cx="8832252" cy="4240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300814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6232227"/>
            <a:ext cx="8406135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4935" y="136078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            2 de 2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09. PROGRAMA 01: INSTITUTO DE PREVISIÓN SOCIAL</a:t>
            </a: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2" y="1816127"/>
            <a:ext cx="8955982" cy="42821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92343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6876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6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1667" y="6435381"/>
            <a:ext cx="8289755" cy="305987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10. PROGRAMA 01: INSTITUTO  DE SEGURIDAD LABORAL  </a:t>
            </a: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513" y="1628800"/>
            <a:ext cx="7800975" cy="4787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35056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MINISTERIO DEL TRABAJO Y PREVISIÓN SOCIAL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79761" y="6016203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Ley de Presupuestos 2019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xmlns="" id="{B01A1DD0-6A2C-4FFE-A6DE-AB9D6E2300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672" y="1702300"/>
            <a:ext cx="5904655" cy="4102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76507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4250" y="5296123"/>
            <a:ext cx="8220878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75090" y="138981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                  1 de 2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13. PROGRAMA 01: CAJA DE PREVISIÓN DE LA DEFENSA NACIONAL</a:t>
            </a: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627" y="1636525"/>
            <a:ext cx="8010525" cy="3533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839815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4112" y="5728171"/>
            <a:ext cx="8406135" cy="221109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40768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                    2 de 2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13. PROGRAMA 01: CAJA DE PREVISIÓN DE LA DEFENSA NACIONAL</a:t>
            </a: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738" y="1665288"/>
            <a:ext cx="8010525" cy="397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664876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4720059"/>
            <a:ext cx="8406135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75301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13. PROGRAMA 02: FONDO DE MEDICINA CURATIVA</a:t>
            </a: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628" y="1700808"/>
            <a:ext cx="7734300" cy="292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98633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6448251"/>
            <a:ext cx="8308466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        1 de 2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29547" y="575462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14. PROGRAMA 01: DIRECCIÓN DE PREVISIÓN DE CARABINEROS DE CHILE</a:t>
            </a: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613" y="1772816"/>
            <a:ext cx="7724775" cy="4634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643537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58457" y="1508423"/>
            <a:ext cx="8229600" cy="33531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                 2 de 2</a:t>
            </a:r>
          </a:p>
        </p:txBody>
      </p:sp>
      <p:sp>
        <p:nvSpPr>
          <p:cNvPr id="9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63619" y="5805264"/>
            <a:ext cx="8317867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390646" y="548680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14. PROGRAMA 01: DIRECCIÓN DE PREVISIÓN DE CARABINEROS DE CHILE</a:t>
            </a: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012" y="1875366"/>
            <a:ext cx="7724775" cy="3819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30624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MINISTERIO DEL TRABAJO Y PREVISIÓN SOCIAL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79761" y="6016203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Ley de Presupuestos 2019</a:t>
            </a:r>
          </a:p>
        </p:txBody>
      </p:sp>
      <p:pic>
        <p:nvPicPr>
          <p:cNvPr id="583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955799"/>
            <a:ext cx="6768752" cy="389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4204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MINISTERIO DEL TRABAJO Y PREVISIÓN SOCIAL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79761" y="5589240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7935" y="2060848"/>
            <a:ext cx="5423600" cy="32601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75631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MINISTERIO DEL TRABAJO Y PREVISIÓN SOCIAL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79761" y="5805264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9404" y="2132856"/>
            <a:ext cx="5338900" cy="3209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35026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79761" y="4432027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MINISTERIO DE TRABAJO Y PREVISIÓN SOCIAL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868" y="1916832"/>
            <a:ext cx="7134225" cy="248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4936083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67500" y="136240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RESUMEN POR CAPÍTULOS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50" y="1739900"/>
            <a:ext cx="8420100" cy="3171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08" y="6361881"/>
            <a:ext cx="8406135" cy="23547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76915" y="1268760"/>
            <a:ext cx="8229600" cy="2354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01. PROGRAMA 01: SUBSECRETARÍA DEL TRABAJO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481" y="1628800"/>
            <a:ext cx="7839075" cy="475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5445224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894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01. PROGRAMA 03: PROEMPLEO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958" y="1695808"/>
            <a:ext cx="8124825" cy="3686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3402666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7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8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4411</TotalTime>
  <Words>684</Words>
  <Application>Microsoft Office PowerPoint</Application>
  <PresentationFormat>Presentación en pantalla (4:3)</PresentationFormat>
  <Paragraphs>91</Paragraphs>
  <Slides>24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9</vt:i4>
      </vt:variant>
      <vt:variant>
        <vt:lpstr>Títulos de diapositiva</vt:lpstr>
      </vt:variant>
      <vt:variant>
        <vt:i4>24</vt:i4>
      </vt:variant>
    </vt:vector>
  </HeadingPairs>
  <TitlesOfParts>
    <vt:vector size="33" baseType="lpstr">
      <vt:lpstr>1_Tema de Office</vt:lpstr>
      <vt:lpstr>Tema de Office</vt:lpstr>
      <vt:lpstr>2_Tema de Office</vt:lpstr>
      <vt:lpstr>3_Tema de Office</vt:lpstr>
      <vt:lpstr>4_Tema de Office</vt:lpstr>
      <vt:lpstr>5_Tema de Office</vt:lpstr>
      <vt:lpstr>6_Tema de Office</vt:lpstr>
      <vt:lpstr>7_Tema de Office</vt:lpstr>
      <vt:lpstr>8_Tema de Office</vt:lpstr>
      <vt:lpstr>EJECUCIÓN ACUMULADA DE GASTOS PRESUPUESTARIOS AL MES DE SEPTIEMBRE DE 2019 PARTIDA 15: MINISTERIO DEL TRABAJO Y PREVISIÓN SOCIAL</vt:lpstr>
      <vt:lpstr>Presentación de PowerPoint</vt:lpstr>
      <vt:lpstr>Presentación de PowerPoint</vt:lpstr>
      <vt:lpstr>Presentación de PowerPoint</vt:lpstr>
      <vt:lpstr>Presentación de PowerPoint</vt:lpstr>
      <vt:lpstr>EJECUCIÓN ACUMULADA DE GASTOS A SEPTIEMBRE DE 2019  PARTIDA 15 MINISTERIO DE TRABAJO Y PREVISIÓN SOCIAL</vt:lpstr>
      <vt:lpstr>EJECUCIÓN ACUMULADA DE GASTOS A SEPTIEMBRE DE 2019  PARTIDA 15 RESUMEN POR CAPÍTULOS</vt:lpstr>
      <vt:lpstr>EJECUCIÓN ACUMULADA DE GASTOS A SEPTIEMBRE DE 2019  PARTIDA 15. CAPÍTULO 01. PROGRAMA 01: SUBSECRETARÍA DEL TRABAJO</vt:lpstr>
      <vt:lpstr>EJECUCIÓN ACUMULADA DE GASTOS A SEPTIEMBRE DE 2019  PARTIDA 15. CAPÍTULO 01. PROGRAMA 03: PROEMPLEO</vt:lpstr>
      <vt:lpstr>EJECUCIÓN ACUMULADA DE GASTOS A SEPTIEMBRE DE 2019  PARTIDA 15. CAPÍTULO 02. PROGRAMA 01: DIRECCIÓN DEL TRABAJO</vt:lpstr>
      <vt:lpstr>EJECUCIÓN ACUMULADA DE GASTOS A SEPTIEMBRE DE 2019  PARTIDA 15. CAPÍTULO 03. PROGRAMA 01: SUBSECRETARÍA DE PREVISIÓN SOCIAL</vt:lpstr>
      <vt:lpstr>EJECUCIÓN ACUMULADA DE GASTOS A SEPTIEMBRE DE 2019  PARTIDA 15. CAPÍTULO 04. PROGRAMA 01: DIRECCIÓN DE CRÉDITO PRENDARIO</vt:lpstr>
      <vt:lpstr>EJECUCIÓN ACUMULADA DE GASTOS A SEPTIEMBRE DE 2019  PARTIDA 15. CAPÍTULO 05. PROGRAMA 01: SERVICIO NACIONAL DE CAPACITACIÓN Y EMPLEO</vt:lpstr>
      <vt:lpstr>EJECUCIÓN ACUMULADA DE GASTOS A SEPTIEMBRE DE 2019  PARTIDA 15. CAPÍTULO 05. PROGRAMA 01: SERVICIO NACIONAL DE CPACITACIÓN Y EMPLEO</vt:lpstr>
      <vt:lpstr>EJECUCIÓN ACUMULADA DE GASTOS A SEPTIEMBRE DE 2019  PARTIDA 15. CAPÍTULO 06. PROGRAMA 01: SUPERINTENDENCIA DE SEGURIDAD SOCIAL</vt:lpstr>
      <vt:lpstr>EJECUCIÓN ACUMULADA DE GASTOS A SEPTIEMBRE DE 2019  PARTIDA 15. CAPÍTULO 07. PROGRAMA 01: SUPERINTENDENCIA DE PENSIONES</vt:lpstr>
      <vt:lpstr>EJECUCIÓN ACUMULADA DE GASTOS A SEPTIEMBRE DE 2019  PARTIDA 15. CAPÍTULO 09. PROGRAMA 01: INSTITUTO DE PREVISIÓN SOCIAL</vt:lpstr>
      <vt:lpstr>EJECUCIÓN ACUMULADA DE GASTOS A SEPTIEMBRE DE 2019  PARTIDA 15. CAPÍTULO 09. PROGRAMA 01: INSTITUTO DE PREVISIÓN SOCIAL</vt:lpstr>
      <vt:lpstr>EJECUCIÓN ACUMULADA DE GASTOS A SEPTIEMBRE DE 2019  PARTIDA 15. CAPÍTULO 10. PROGRAMA 01: INSTITUTO  DE SEGURIDAD LABORAL  </vt:lpstr>
      <vt:lpstr>EJECUCIÓN ACUMULADA DE GASTOS A SEPTIEMBRE DE 2019  PARTIDA 15. CAPÍTULO 13. PROGRAMA 01: CAJA DE PREVISIÓN DE LA DEFENSA NACIONAL</vt:lpstr>
      <vt:lpstr>EJECUCIÓN ACUMULADA DE GASTOS A SEPTIEMBRE DE 2019  PARTIDA 15. CAPÍTULO 13. PROGRAMA 01: CAJA DE PREVISIÓN DE LA DEFENSA NACIONAL</vt:lpstr>
      <vt:lpstr>EJECUCIÓN ACUMULADA DE GASTOS A SEPTIEMBRE DE 2019  PARTIDA 15. CAPÍTULO 13. PROGRAMA 02: FONDO DE MEDICINA CURATIVA</vt:lpstr>
      <vt:lpstr>EJECUCIÓN ACUMULADA DE GASTOS A SEPTIEMBRE DE 2019  PARTIDA 15. CAPÍTULO 14. PROGRAMA 01: DIRECCIÓN DE PREVISIÓN DE CARABINEROS DE CHILE</vt:lpstr>
      <vt:lpstr>EJECUCIÓN ACUMULADA DE GASTOS A SEPTIEMBRE DE 2019  PARTIDA 15. CAPÍTULO 14. PROGRAMA 01: DIRECCIÓN DE PREVISIÓN DE CARABINEROS DE CHILE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Soto</cp:lastModifiedBy>
  <cp:revision>254</cp:revision>
  <cp:lastPrinted>2017-05-09T14:38:34Z</cp:lastPrinted>
  <dcterms:created xsi:type="dcterms:W3CDTF">2016-06-23T13:38:47Z</dcterms:created>
  <dcterms:modified xsi:type="dcterms:W3CDTF">2019-11-07T17:54:20Z</dcterms:modified>
</cp:coreProperties>
</file>