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40" d="100"/>
          <a:sy n="40" d="100"/>
        </p:scale>
        <p:origin x="-516" y="-70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</a:t>
            </a:r>
            <a:r>
              <a:rPr lang="es-CL" sz="2000" b="1">
                <a:solidFill>
                  <a:prstClr val="black"/>
                </a:solidFill>
              </a:rPr>
              <a:t>DE </a:t>
            </a:r>
            <a:r>
              <a:rPr lang="es-CL" sz="2000" b="1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</a:t>
            </a:r>
            <a:r>
              <a:rPr lang="es-CL" sz="1200"/>
              <a:t>, </a:t>
            </a:r>
            <a:r>
              <a:rPr lang="es-CL" sz="1200" smtClean="0"/>
              <a:t>noviembre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8932" y="60060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33" y="1590675"/>
            <a:ext cx="8377298" cy="291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66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66" y="2328863"/>
            <a:ext cx="8229600" cy="177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2E60CF3-8728-4BCC-B9F8-107CA1795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5" cy="252028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A6C79F3-EFFC-4E17-A573-00DB2709B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060848"/>
            <a:ext cx="408565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2260600"/>
            <a:ext cx="5834063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2316163"/>
            <a:ext cx="5932487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709863"/>
            <a:ext cx="8207170" cy="197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1758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52714"/>
            <a:ext cx="8229600" cy="13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95463"/>
            <a:ext cx="8229600" cy="263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098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98" y="2328864"/>
            <a:ext cx="8229600" cy="177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19263"/>
            <a:ext cx="8186130" cy="2652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3686</TotalTime>
  <Words>314</Words>
  <Application>Microsoft Office PowerPoint</Application>
  <PresentationFormat>Presentación en pantalla (4:3)</PresentationFormat>
  <Paragraphs>42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ACUMULADA DE GASTOS PRESUPUESTARIOS AL MES DE SEPTIEMBRE DE 2019 PARTIDA 01:  MINISTERIO DE BIENES NACIONALES</vt:lpstr>
      <vt:lpstr>Presentación de PowerPoint</vt:lpstr>
      <vt:lpstr>Presentación de PowerPoint</vt:lpstr>
      <vt:lpstr>Presentación de PowerPoint</vt:lpstr>
      <vt:lpstr>EJECUCIÓN ACUMULADA DE GASTOS A SEPTIEMBRE DE 2019  PARTIDA 14 MINISTERIO DE BIENES NACIONALES</vt:lpstr>
      <vt:lpstr>EJECUCIÓN ACUMULADA DE GASTOS A SEPTIEMBRE DE 2019  PARTIDA 14 RESUMEN POR CAPÍTULOS</vt:lpstr>
      <vt:lpstr>EJECUCIÓN ACUMULADA DE GASTOS A SEPTIEMBRE DE 2019  PARTIDA 14. CAPÍTULO 01. PROGRAMA 01: SUBSECRETARÍA DE BIENES NACIONALES </vt:lpstr>
      <vt:lpstr>EJECUCIÓN ACUMULADA DE GASTOS A SEPTIEMBRE DE 2019  PARTIDA 14. CAPÍTULO 01. PROGRAMA 03: REGULARIZACIÓN DE LA PROPIEDAD RAÍZ</vt:lpstr>
      <vt:lpstr>EJECUCIÓN ACUMULADA DE GASTOS A SEPTIEMBRE DE 2019  PARTIDA 14. CAPÍTULO 01. PROGRAMA 04: ADMINISTRACIÓN DE BIENES</vt:lpstr>
      <vt:lpstr>EJECUCIÓN ACUMULADA DE GASTOS A SEPTIEMBRE DE 2019  PARTIDA 14. CAPÍTULO 01. PROGRAMA 04: ADMINISTRACIÓN DE BIENES</vt:lpstr>
      <vt:lpstr>EJECUCIÓN ACUMULADA DE GASTOS A SEPTIEMBRE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235</cp:revision>
  <cp:lastPrinted>2019-10-14T13:03:08Z</cp:lastPrinted>
  <dcterms:created xsi:type="dcterms:W3CDTF">2016-06-23T13:38:47Z</dcterms:created>
  <dcterms:modified xsi:type="dcterms:W3CDTF">2019-11-07T19:16:29Z</dcterms:modified>
</cp:coreProperties>
</file>