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3"/>
  </p:notesMasterIdLst>
  <p:sldIdLst>
    <p:sldId id="257" r:id="rId17"/>
    <p:sldId id="285" r:id="rId18"/>
    <p:sldId id="286" r:id="rId19"/>
    <p:sldId id="284" r:id="rId20"/>
    <p:sldId id="280" r:id="rId21"/>
    <p:sldId id="259" r:id="rId22"/>
    <p:sldId id="260" r:id="rId23"/>
    <p:sldId id="261" r:id="rId24"/>
    <p:sldId id="290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>
        <p:scale>
          <a:sx n="80" d="100"/>
          <a:sy n="80" d="100"/>
        </p:scale>
        <p:origin x="-108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8609664"/>
        <c:axId val="208612352"/>
      </c:barChart>
      <c:catAx>
        <c:axId val="2086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8612352"/>
        <c:crosses val="autoZero"/>
        <c:auto val="1"/>
        <c:lblAlgn val="ctr"/>
        <c:lblOffset val="100"/>
        <c:noMultiLvlLbl val="0"/>
      </c:catAx>
      <c:valAx>
        <c:axId val="2086123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6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07/11/2019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SEPTIEMBRE </a:t>
            </a:r>
            <a:r>
              <a:rPr lang="es-CL" sz="2000" b="1" dirty="0">
                <a:latin typeface="+mn-lt"/>
              </a:rPr>
              <a:t>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noviembre </a:t>
            </a:r>
            <a:r>
              <a:rPr lang="es-CL" sz="1200" dirty="0" smtClean="0">
                <a:solidFill>
                  <a:prstClr val="black"/>
                </a:solidFill>
              </a:rPr>
              <a:t>2019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0306" y="4509120"/>
            <a:ext cx="7299532" cy="21271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1" y="2058414"/>
            <a:ext cx="87249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663370"/>
            <a:ext cx="7332297" cy="27779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86621"/>
            <a:ext cx="87249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1" y="6309320"/>
            <a:ext cx="8173344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3050"/>
            <a:ext cx="8538914" cy="459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6237312"/>
            <a:ext cx="791040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" y="1700808"/>
            <a:ext cx="87249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28800"/>
            <a:ext cx="8724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3538" y="3664467"/>
            <a:ext cx="7281782" cy="26858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16832"/>
            <a:ext cx="8724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639" y="4437112"/>
            <a:ext cx="7137586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7" y="1772816"/>
            <a:ext cx="87249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3304" y="3938941"/>
            <a:ext cx="7470935" cy="28214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628800"/>
            <a:ext cx="87915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375" y="3923846"/>
            <a:ext cx="7569634" cy="22523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24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7344816" cy="239910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1" y="1844824"/>
            <a:ext cx="8648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429000"/>
            <a:ext cx="7297862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4" y="1657678"/>
            <a:ext cx="8724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958845"/>
            <a:ext cx="7353610" cy="27035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00808"/>
            <a:ext cx="87249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149" y="3766955"/>
            <a:ext cx="7389360" cy="310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28800"/>
            <a:ext cx="87249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384" y="4281449"/>
            <a:ext cx="7318173" cy="22767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28800"/>
            <a:ext cx="87249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6" y="3927971"/>
            <a:ext cx="7285002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1" y="1628800"/>
            <a:ext cx="8724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117676"/>
            <a:ext cx="7416824" cy="3113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00808"/>
            <a:ext cx="87249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540" y="5656163"/>
            <a:ext cx="7416824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89088"/>
            <a:ext cx="87249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5657" y="5908610"/>
            <a:ext cx="8210799" cy="328702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92313"/>
            <a:ext cx="61087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2369" y="5877272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997075"/>
            <a:ext cx="61277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31978"/>
            <a:ext cx="7758063" cy="29020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5247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5783090"/>
            <a:ext cx="7327558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36700"/>
            <a:ext cx="84105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73216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D123F448-16B7-4B67-B727-92D5316F6013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17688"/>
            <a:ext cx="87249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68131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8D5EA4D3-68B4-4A74-BAA6-37B9F2D1A723}"/>
              </a:ext>
            </a:extLst>
          </p:cNvPr>
          <p:cNvSpPr txBox="1">
            <a:spLocks/>
          </p:cNvSpPr>
          <p:nvPr/>
        </p:nvSpPr>
        <p:spPr>
          <a:xfrm>
            <a:off x="539552" y="1556792"/>
            <a:ext cx="7910408" cy="233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2 de 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17700"/>
            <a:ext cx="87249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6602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747</Words>
  <Application>Microsoft Office PowerPoint</Application>
  <PresentationFormat>Presentación en pantalla (4:3)</PresentationFormat>
  <Paragraphs>109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Títulos de diapositiva</vt:lpstr>
      </vt:variant>
      <vt:variant>
        <vt:i4>26</vt:i4>
      </vt:variant>
    </vt:vector>
  </HeadingPairs>
  <TitlesOfParts>
    <vt:vector size="42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EJECUCIÓN ACUMULADA DE GASTOS PRESUPUESTARIOS AL MES DE SEPTIEMBRE DE 2019 PARTIDA 13: MINISTERIO DE AGRICULTURA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SEPTIEMBRE DE 2019  PARTIDA 13 MINISTERIO DE AGRICULTURA</vt:lpstr>
      <vt:lpstr>EJECUCIÓN ACUMULADA DE GASTOS A SEPTIEMBRE DE 2019  PARTIDA 13 RESUMEN POR CAPÍTULOS</vt:lpstr>
      <vt:lpstr>EJECUCIÓN ACUMULADA DE GASTOS A SEPTIEMBRE DE 2019  PARTIDA 13. CAPÍTULO 01. PROGRAMA 01:  SUBSECRETARÍA DE AGRICULTURA</vt:lpstr>
      <vt:lpstr>EJECUCIÓN ACUMULADA DE GASTOS A SEPTIEMBRE DE 2019  PARTIDA 13. CAPÍTULO 01. PROGRAMA 01:  SUBSECRETARÍA DE AGRICULTURA</vt:lpstr>
      <vt:lpstr>EJECUCIÓN ACUMULADA DE GASTOS A SEPTIEMBRE DE 2019  PARTIDA 13. CAPÍTULO 01. PROGRAMA 02:  INVESTIGACIÓN E INNOVACIÓN TECNOLÓGICA SILVOAGROPECUARIA</vt:lpstr>
      <vt:lpstr>EJECUCIÓN ACUMULADA DE GASTOS A SEPTIEMBRE DE 2019  PARTIDA 13. CAPÍTULO 02. PROGRAMA 01:  OFICINA DE ESTUDIOS Y POLÍTICAS AGRARIAS</vt:lpstr>
      <vt:lpstr>EJECUCIÓN ACUMULADA DE GASTOS A SEPTIEMBRE DE 2019  PARTIDA 13. CAPÍTULO 03. PROGRAMA 01:  INSTITUTO DE DESARROLLO AGROPECUARIO</vt:lpstr>
      <vt:lpstr>EJECUCIÓN ACUMULADA DE GASTOS A SEPTIEMBRE DE 2019  PARTIDA 13. CAPÍTULO 03. PROGRAMA 01:  INSTITUTO DE DESARROLLO AGROPECUARIO</vt:lpstr>
      <vt:lpstr>EJECUCIÓN ACUMULADA DE GASTOS A SEPTIEMBRE DE 2019  PARTIDA 13. CAPÍTULO 04. PROGRAMA 01:  SERVICIO AGRÍCOLA Y GANADERO</vt:lpstr>
      <vt:lpstr>EJECUCIÓN ACUMULADA DE GASTOS A SEPTIEMBRE DE 2019  PARTIDA 13. CAPÍTULO 04. PROGRAMA 04:  INSPECCIONES EXPORTACIONES SILVOAGROPECUARIAS</vt:lpstr>
      <vt:lpstr>EJECUCIÓN ACUMULADA DE GASTOS A SEPTIEMBRE DE 2019  PARTIDA 13. CAPÍTULO 04. PROGRAMA 05:  PROGRAMA DESARROLLO GANADERO</vt:lpstr>
      <vt:lpstr>EJECUCIÓN ACUMULADA DE GASTOS A SEPTIEMBRE DE 2019  PARTIDA 13. CAPÍTULO 04. PROGRAMA 06:  VIGILANCIA Y CONTROL SILVOAGRÍCOLA</vt:lpstr>
      <vt:lpstr>EJECUCIÓN ACUMULADA DE GASTOS A SEPTIEMBRE DE 2019  PARTIDA 13. CAPÍTULO 04. PROGRAMA 07:  PROGRAMA DE CONTROLES FRONTERIZOS</vt:lpstr>
      <vt:lpstr>EJECUCIÓN ACUMULADA DE GASTOS A SEPTIEMBRE DE 2019  PARTIDA 13. CAPÍTULO 04. PROGRAMA 08:  PROGRAMA GESTIÓN Y CONSERVACIÓN DE RECURSOS NATURALES RENOVABLES</vt:lpstr>
      <vt:lpstr>EJECUCIÓN ACUMULADA DE GASTOS A SEPTIEMBRE DE 2019  PARTIDA 13. CAPÍTULO 04. PROGRAMA 09:  LABORATORIOS</vt:lpstr>
      <vt:lpstr>EJECUCIÓN ACUMULADA DE GASTOS A SEPTIEMBRE DE 2019  PARTIDA 13. CAPÍTULO 05. PROGRAMA 01:  CORPORACIÓN NACIONAL FORESTAL</vt:lpstr>
      <vt:lpstr>EJECUCIÓN ACUMULADA DE GASTOS A SEPTIEMBRE DE 2019  PARTIDA 13. CAPÍTULO 05. PROGRAMA 03:  PROGRAMA DE MANEJO DEL FUEGO</vt:lpstr>
      <vt:lpstr>EJECUCIÓN ACUMULADA DE GASTOS A SEPTIEMBRE DE 2019  PARTIDA 13. CAPÍTULO 05. PROGRAMA 04:  ÁREAS SILVESTRES PROTEGIDAS</vt:lpstr>
      <vt:lpstr>EJECUCIÓN ACUMULADA DE GASTOS A SEPTIEMBRE DE 2019  PARTIDA 13. CAPÍTULO 05. PROGRAMA 05:  GESTIÓN FORESTAL</vt:lpstr>
      <vt:lpstr>EJECUCIÓN ACUMULADA DE GASTOS A SEPTIEMBRE DE 2019  PARTIDA 13. CAPÍTULO 05. PROGRAMA 06:  PROGRAMA  DE ARBORIZACIÓN URBANA</vt:lpstr>
      <vt:lpstr>EJECUCIÓN ACUMULADA DE GASTOS A SEPTIEMBRE DE 2019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Claudia Soto</cp:lastModifiedBy>
  <cp:revision>167</cp:revision>
  <cp:lastPrinted>2016-08-05T21:17:59Z</cp:lastPrinted>
  <dcterms:created xsi:type="dcterms:W3CDTF">2016-08-05T20:56:34Z</dcterms:created>
  <dcterms:modified xsi:type="dcterms:W3CDTF">2019-11-07T19:36:15Z</dcterms:modified>
</cp:coreProperties>
</file>