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2"/>
  </p:notesMasterIdLst>
  <p:handoutMasterIdLst>
    <p:handoutMasterId r:id="rId33"/>
  </p:handoutMasterIdLst>
  <p:sldIdLst>
    <p:sldId id="256" r:id="rId3"/>
    <p:sldId id="326" r:id="rId4"/>
    <p:sldId id="325" r:id="rId5"/>
    <p:sldId id="323" r:id="rId6"/>
    <p:sldId id="324" r:id="rId7"/>
    <p:sldId id="328" r:id="rId8"/>
    <p:sldId id="264" r:id="rId9"/>
    <p:sldId id="322" r:id="rId10"/>
    <p:sldId id="263" r:id="rId11"/>
    <p:sldId id="302" r:id="rId12"/>
    <p:sldId id="303" r:id="rId13"/>
    <p:sldId id="299" r:id="rId14"/>
    <p:sldId id="300" r:id="rId15"/>
    <p:sldId id="301" r:id="rId16"/>
    <p:sldId id="304" r:id="rId17"/>
    <p:sldId id="305" r:id="rId18"/>
    <p:sldId id="306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9" autoAdjust="0"/>
    <p:restoredTop sz="93838" autoAdjust="0"/>
  </p:normalViewPr>
  <p:slideViewPr>
    <p:cSldViewPr>
      <p:cViewPr varScale="1">
        <p:scale>
          <a:sx n="76" d="100"/>
          <a:sy n="76" d="100"/>
        </p:scale>
        <p:origin x="10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7.0000000000000007E-2</c:v>
                </c:pt>
                <c:pt idx="4">
                  <c:v>8.2000000000000003E-2</c:v>
                </c:pt>
                <c:pt idx="5">
                  <c:v>8.4000000000000005E-2</c:v>
                </c:pt>
                <c:pt idx="6">
                  <c:v>7.2999999999999995E-2</c:v>
                </c:pt>
                <c:pt idx="7">
                  <c:v>7.0000000000000007E-2</c:v>
                </c:pt>
                <c:pt idx="8">
                  <c:v>7.6999999999999999E-2</c:v>
                </c:pt>
                <c:pt idx="9">
                  <c:v>7.9000000000000001E-2</c:v>
                </c:pt>
                <c:pt idx="10">
                  <c:v>8.1000000000000003E-2</c:v>
                </c:pt>
                <c:pt idx="1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3B-42F7-8DD0-F06CBA104480}"/>
            </c:ext>
          </c:extLst>
        </c:ser>
        <c:ser>
          <c:idx val="1"/>
          <c:order val="1"/>
          <c:tx>
            <c:strRef>
              <c:f>'Partida 11'!$C$39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11'!$D$39:$O$39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3B-42F7-8DD0-F06CBA104480}"/>
            </c:ext>
          </c:extLst>
        </c:ser>
        <c:ser>
          <c:idx val="2"/>
          <c:order val="2"/>
          <c:tx>
            <c:strRef>
              <c:f>'Partida 11'!$C$40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233B-42F7-8DD0-F06CBA1044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11'!$D$40:$L$40</c:f>
              <c:numCache>
                <c:formatCode>0.0%</c:formatCode>
                <c:ptCount val="9"/>
                <c:pt idx="0">
                  <c:v>0.10885132423855594</c:v>
                </c:pt>
                <c:pt idx="1">
                  <c:v>7.0838286084281887E-2</c:v>
                </c:pt>
                <c:pt idx="2">
                  <c:v>7.4011944646057731E-2</c:v>
                </c:pt>
                <c:pt idx="3">
                  <c:v>8.5785973607709759E-2</c:v>
                </c:pt>
                <c:pt idx="4">
                  <c:v>7.821403982143392E-2</c:v>
                </c:pt>
                <c:pt idx="5">
                  <c:v>8.0048032719961096E-2</c:v>
                </c:pt>
                <c:pt idx="6">
                  <c:v>6.8846265859394129E-2</c:v>
                </c:pt>
                <c:pt idx="7">
                  <c:v>7.8877201259649268E-2</c:v>
                </c:pt>
                <c:pt idx="8">
                  <c:v>7.5065741727429039E-2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3B-42F7-8DD0-F06CBA1044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68912384"/>
        <c:axId val="168913920"/>
      </c:barChart>
      <c:catAx>
        <c:axId val="16891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8913920"/>
        <c:crosses val="autoZero"/>
        <c:auto val="0"/>
        <c:lblAlgn val="ctr"/>
        <c:lblOffset val="100"/>
        <c:noMultiLvlLbl val="0"/>
      </c:catAx>
      <c:valAx>
        <c:axId val="1689139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89123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0.159</c:v>
                </c:pt>
                <c:pt idx="2">
                  <c:v>0.23699999999999999</c:v>
                </c:pt>
                <c:pt idx="3">
                  <c:v>0.30599999999999999</c:v>
                </c:pt>
                <c:pt idx="4">
                  <c:v>0.38700000000000001</c:v>
                </c:pt>
                <c:pt idx="5">
                  <c:v>0.46899999999999997</c:v>
                </c:pt>
                <c:pt idx="6">
                  <c:v>0.54100000000000004</c:v>
                </c:pt>
                <c:pt idx="7">
                  <c:v>0.60899999999999999</c:v>
                </c:pt>
                <c:pt idx="8">
                  <c:v>0.68600000000000005</c:v>
                </c:pt>
                <c:pt idx="9">
                  <c:v>0.76400000000000001</c:v>
                </c:pt>
                <c:pt idx="10">
                  <c:v>0.84499999999999997</c:v>
                </c:pt>
                <c:pt idx="11">
                  <c:v>0.95399999999999996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E4-4B3E-BB3E-20A18029D4EF}"/>
            </c:ext>
          </c:extLst>
        </c:ser>
        <c:ser>
          <c:idx val="1"/>
          <c:order val="1"/>
          <c:tx>
            <c:strRef>
              <c:f>'Partida 11'!$C$35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11'!$D$35:$O$35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E4-4B3E-BB3E-20A18029D4EF}"/>
            </c:ext>
          </c:extLst>
        </c:ser>
        <c:ser>
          <c:idx val="2"/>
          <c:order val="2"/>
          <c:tx>
            <c:strRef>
              <c:f>'Partida 11'!$C$36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7263681592039815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E4-4B3E-BB3E-20A18029D4EF}"/>
                </c:ext>
              </c:extLst>
            </c:dLbl>
            <c:dLbl>
              <c:idx val="1"/>
              <c:layout>
                <c:manualLayout>
                  <c:x val="-4.975124378109453E-2"/>
                  <c:y val="5.3997923156801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E4-4B3E-BB3E-20A18029D4EF}"/>
                </c:ext>
              </c:extLst>
            </c:dLbl>
            <c:dLbl>
              <c:idx val="2"/>
              <c:layout>
                <c:manualLayout>
                  <c:x val="-5.4726368159203981E-2"/>
                  <c:y val="6.230529595015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AE4-4B3E-BB3E-20A18029D4EF}"/>
                </c:ext>
              </c:extLst>
            </c:dLbl>
            <c:dLbl>
              <c:idx val="3"/>
              <c:layout>
                <c:manualLayout>
                  <c:x val="-4.975124378109453E-2"/>
                  <c:y val="7.0612668743509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E4-4B3E-BB3E-20A18029D4EF}"/>
                </c:ext>
              </c:extLst>
            </c:dLbl>
            <c:dLbl>
              <c:idx val="4"/>
              <c:layout>
                <c:manualLayout>
                  <c:x val="-4.9751243781094572E-2"/>
                  <c:y val="5.8151609553478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AE4-4B3E-BB3E-20A18029D4EF}"/>
                </c:ext>
              </c:extLst>
            </c:dLbl>
            <c:dLbl>
              <c:idx val="5"/>
              <c:layout>
                <c:manualLayout>
                  <c:x val="-3.7313432835820989E-2"/>
                  <c:y val="6.006006006006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E4-4B3E-BB3E-20A18029D4EF}"/>
                </c:ext>
              </c:extLst>
            </c:dLbl>
            <c:dLbl>
              <c:idx val="6"/>
              <c:layout>
                <c:manualLayout>
                  <c:x val="-3.482587064676617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AE4-4B3E-BB3E-20A18029D4EF}"/>
                </c:ext>
              </c:extLst>
            </c:dLbl>
            <c:dLbl>
              <c:idx val="7"/>
              <c:layout>
                <c:manualLayout>
                  <c:x val="-3.7313432835820989E-2"/>
                  <c:y val="3.6036036036036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AE4-4B3E-BB3E-20A18029D4EF}"/>
                </c:ext>
              </c:extLst>
            </c:dLbl>
            <c:dLbl>
              <c:idx val="8"/>
              <c:layout>
                <c:manualLayout>
                  <c:x val="-2.9850746268656716E-2"/>
                  <c:y val="3.60360360360359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AE4-4B3E-BB3E-20A18029D4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11'!$D$36:$L$36</c:f>
              <c:numCache>
                <c:formatCode>0.0%</c:formatCode>
                <c:ptCount val="9"/>
                <c:pt idx="0">
                  <c:v>0.10885132423855594</c:v>
                </c:pt>
                <c:pt idx="1">
                  <c:v>0.17968961032283784</c:v>
                </c:pt>
                <c:pt idx="2">
                  <c:v>0.25370155496889557</c:v>
                </c:pt>
                <c:pt idx="3">
                  <c:v>0.33922138858955353</c:v>
                </c:pt>
                <c:pt idx="4">
                  <c:v>0.41631053550410857</c:v>
                </c:pt>
                <c:pt idx="5">
                  <c:v>0.49206630641319288</c:v>
                </c:pt>
                <c:pt idx="6">
                  <c:v>0.55550584316560947</c:v>
                </c:pt>
                <c:pt idx="7">
                  <c:v>0.63379955421234013</c:v>
                </c:pt>
                <c:pt idx="8">
                  <c:v>0.70883478757496721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AE4-4B3E-BB3E-20A18029D4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2738048"/>
        <c:axId val="132743936"/>
      </c:lineChart>
      <c:catAx>
        <c:axId val="13273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743936"/>
        <c:crosses val="autoZero"/>
        <c:auto val="1"/>
        <c:lblAlgn val="ctr"/>
        <c:lblOffset val="100"/>
        <c:tickLblSkip val="1"/>
        <c:noMultiLvlLbl val="0"/>
      </c:catAx>
      <c:valAx>
        <c:axId val="13274393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327380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SEPTIEMBRE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ECC106-A64A-4382-870E-E660162BCA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877641"/>
              </p:ext>
            </p:extLst>
          </p:nvPr>
        </p:nvGraphicFramePr>
        <p:xfrm>
          <a:off x="482148" y="1722251"/>
          <a:ext cx="7474232" cy="4351326"/>
        </p:xfrm>
        <a:graphic>
          <a:graphicData uri="http://schemas.openxmlformats.org/drawingml/2006/table">
            <a:tbl>
              <a:tblPr/>
              <a:tblGrid>
                <a:gridCol w="686227">
                  <a:extLst>
                    <a:ext uri="{9D8B030D-6E8A-4147-A177-3AD203B41FA5}">
                      <a16:colId xmlns:a16="http://schemas.microsoft.com/office/drawing/2014/main" val="2681933347"/>
                    </a:ext>
                  </a:extLst>
                </a:gridCol>
                <a:gridCol w="253494">
                  <a:extLst>
                    <a:ext uri="{9D8B030D-6E8A-4147-A177-3AD203B41FA5}">
                      <a16:colId xmlns:a16="http://schemas.microsoft.com/office/drawing/2014/main" val="3596355548"/>
                    </a:ext>
                  </a:extLst>
                </a:gridCol>
                <a:gridCol w="253494">
                  <a:extLst>
                    <a:ext uri="{9D8B030D-6E8A-4147-A177-3AD203B41FA5}">
                      <a16:colId xmlns:a16="http://schemas.microsoft.com/office/drawing/2014/main" val="3143420722"/>
                    </a:ext>
                  </a:extLst>
                </a:gridCol>
                <a:gridCol w="2296807">
                  <a:extLst>
                    <a:ext uri="{9D8B030D-6E8A-4147-A177-3AD203B41FA5}">
                      <a16:colId xmlns:a16="http://schemas.microsoft.com/office/drawing/2014/main" val="766497354"/>
                    </a:ext>
                  </a:extLst>
                </a:gridCol>
                <a:gridCol w="686227">
                  <a:extLst>
                    <a:ext uri="{9D8B030D-6E8A-4147-A177-3AD203B41FA5}">
                      <a16:colId xmlns:a16="http://schemas.microsoft.com/office/drawing/2014/main" val="1680676554"/>
                    </a:ext>
                  </a:extLst>
                </a:gridCol>
                <a:gridCol w="686227">
                  <a:extLst>
                    <a:ext uri="{9D8B030D-6E8A-4147-A177-3AD203B41FA5}">
                      <a16:colId xmlns:a16="http://schemas.microsoft.com/office/drawing/2014/main" val="3223211646"/>
                    </a:ext>
                  </a:extLst>
                </a:gridCol>
                <a:gridCol w="686227">
                  <a:extLst>
                    <a:ext uri="{9D8B030D-6E8A-4147-A177-3AD203B41FA5}">
                      <a16:colId xmlns:a16="http://schemas.microsoft.com/office/drawing/2014/main" val="512739627"/>
                    </a:ext>
                  </a:extLst>
                </a:gridCol>
                <a:gridCol w="686227">
                  <a:extLst>
                    <a:ext uri="{9D8B030D-6E8A-4147-A177-3AD203B41FA5}">
                      <a16:colId xmlns:a16="http://schemas.microsoft.com/office/drawing/2014/main" val="3757947953"/>
                    </a:ext>
                  </a:extLst>
                </a:gridCol>
                <a:gridCol w="624772">
                  <a:extLst>
                    <a:ext uri="{9D8B030D-6E8A-4147-A177-3AD203B41FA5}">
                      <a16:colId xmlns:a16="http://schemas.microsoft.com/office/drawing/2014/main" val="3199479536"/>
                    </a:ext>
                  </a:extLst>
                </a:gridCol>
                <a:gridCol w="614530">
                  <a:extLst>
                    <a:ext uri="{9D8B030D-6E8A-4147-A177-3AD203B41FA5}">
                      <a16:colId xmlns:a16="http://schemas.microsoft.com/office/drawing/2014/main" val="2925956167"/>
                    </a:ext>
                  </a:extLst>
                </a:gridCol>
              </a:tblGrid>
              <a:tr h="980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319406"/>
                  </a:ext>
                </a:extLst>
              </a:tr>
              <a:tr h="3003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75525"/>
                  </a:ext>
                </a:extLst>
              </a:tr>
              <a:tr h="128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574.470.788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13.213.156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416.123.546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1424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487.166.737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7.082.766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363.076.233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65738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71.165.101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-133.212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39.695.883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03217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438.663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99984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438.663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40634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5.392.484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5.027.899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18589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782.954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448.779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07742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83.218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50343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101.814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59.869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15870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305.692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08449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1.764.849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1.764.500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89883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88091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348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43.052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42655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95264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23737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041474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61342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63365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731.858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27031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36348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77235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812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990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742.257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01028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21.242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603911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252.815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45414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249.760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9922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80.972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341535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11279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98733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59793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9164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1.020.287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881113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1.020.287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10156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319278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622132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63205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6.116.321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658570"/>
                  </a:ext>
                </a:extLst>
              </a:tr>
              <a:tr h="98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6.128.140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6.116.321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0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6C8B41-900B-428C-BB10-C92EA3235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660557"/>
              </p:ext>
            </p:extLst>
          </p:nvPr>
        </p:nvGraphicFramePr>
        <p:xfrm>
          <a:off x="553847" y="1943726"/>
          <a:ext cx="7886700" cy="3215441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093833735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678686268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132641637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74945491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05378374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2671860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65098319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076406401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2436675690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658478414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766841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24901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8475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1451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8322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837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3232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5910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2658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6718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7709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4861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8849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6796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6707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8682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8305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402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0124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613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239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88B420-0E7F-4856-96C0-0BF77BBEBE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847772"/>
              </p:ext>
            </p:extLst>
          </p:nvPr>
        </p:nvGraphicFramePr>
        <p:xfrm>
          <a:off x="456170" y="2013906"/>
          <a:ext cx="8004262" cy="2487865"/>
        </p:xfrm>
        <a:graphic>
          <a:graphicData uri="http://schemas.openxmlformats.org/drawingml/2006/table">
            <a:tbl>
              <a:tblPr/>
              <a:tblGrid>
                <a:gridCol w="716241">
                  <a:extLst>
                    <a:ext uri="{9D8B030D-6E8A-4147-A177-3AD203B41FA5}">
                      <a16:colId xmlns:a16="http://schemas.microsoft.com/office/drawing/2014/main" val="2881574603"/>
                    </a:ext>
                  </a:extLst>
                </a:gridCol>
                <a:gridCol w="264582">
                  <a:extLst>
                    <a:ext uri="{9D8B030D-6E8A-4147-A177-3AD203B41FA5}">
                      <a16:colId xmlns:a16="http://schemas.microsoft.com/office/drawing/2014/main" val="4276553074"/>
                    </a:ext>
                  </a:extLst>
                </a:gridCol>
                <a:gridCol w="264582">
                  <a:extLst>
                    <a:ext uri="{9D8B030D-6E8A-4147-A177-3AD203B41FA5}">
                      <a16:colId xmlns:a16="http://schemas.microsoft.com/office/drawing/2014/main" val="2092363804"/>
                    </a:ext>
                  </a:extLst>
                </a:gridCol>
                <a:gridCol w="2397269">
                  <a:extLst>
                    <a:ext uri="{9D8B030D-6E8A-4147-A177-3AD203B41FA5}">
                      <a16:colId xmlns:a16="http://schemas.microsoft.com/office/drawing/2014/main" val="2467722328"/>
                    </a:ext>
                  </a:extLst>
                </a:gridCol>
                <a:gridCol w="716241">
                  <a:extLst>
                    <a:ext uri="{9D8B030D-6E8A-4147-A177-3AD203B41FA5}">
                      <a16:colId xmlns:a16="http://schemas.microsoft.com/office/drawing/2014/main" val="317726192"/>
                    </a:ext>
                  </a:extLst>
                </a:gridCol>
                <a:gridCol w="716241">
                  <a:extLst>
                    <a:ext uri="{9D8B030D-6E8A-4147-A177-3AD203B41FA5}">
                      <a16:colId xmlns:a16="http://schemas.microsoft.com/office/drawing/2014/main" val="2093034525"/>
                    </a:ext>
                  </a:extLst>
                </a:gridCol>
                <a:gridCol w="716241">
                  <a:extLst>
                    <a:ext uri="{9D8B030D-6E8A-4147-A177-3AD203B41FA5}">
                      <a16:colId xmlns:a16="http://schemas.microsoft.com/office/drawing/2014/main" val="2738721729"/>
                    </a:ext>
                  </a:extLst>
                </a:gridCol>
                <a:gridCol w="716241">
                  <a:extLst>
                    <a:ext uri="{9D8B030D-6E8A-4147-A177-3AD203B41FA5}">
                      <a16:colId xmlns:a16="http://schemas.microsoft.com/office/drawing/2014/main" val="3328061005"/>
                    </a:ext>
                  </a:extLst>
                </a:gridCol>
                <a:gridCol w="748312">
                  <a:extLst>
                    <a:ext uri="{9D8B030D-6E8A-4147-A177-3AD203B41FA5}">
                      <a16:colId xmlns:a16="http://schemas.microsoft.com/office/drawing/2014/main" val="344392515"/>
                    </a:ext>
                  </a:extLst>
                </a:gridCol>
                <a:gridCol w="748312">
                  <a:extLst>
                    <a:ext uri="{9D8B030D-6E8A-4147-A177-3AD203B41FA5}">
                      <a16:colId xmlns:a16="http://schemas.microsoft.com/office/drawing/2014/main" val="1481688214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18299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074093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82.819.983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5.603.088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61.160.697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215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41.895.873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568.280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31.658.223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49299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18.150.855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4261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03518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89434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561.929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706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8588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32577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277.400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5107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9126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3122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998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10.685.176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5.034.808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10.679.924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75780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10.685.176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5.034.808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10.679.924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241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79557E1-47B2-46A9-ADAE-3FD6FB67D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590182"/>
              </p:ext>
            </p:extLst>
          </p:nvPr>
        </p:nvGraphicFramePr>
        <p:xfrm>
          <a:off x="551508" y="2031925"/>
          <a:ext cx="7836916" cy="3669439"/>
        </p:xfrm>
        <a:graphic>
          <a:graphicData uri="http://schemas.openxmlformats.org/drawingml/2006/table">
            <a:tbl>
              <a:tblPr/>
              <a:tblGrid>
                <a:gridCol w="701267">
                  <a:extLst>
                    <a:ext uri="{9D8B030D-6E8A-4147-A177-3AD203B41FA5}">
                      <a16:colId xmlns:a16="http://schemas.microsoft.com/office/drawing/2014/main" val="3973267851"/>
                    </a:ext>
                  </a:extLst>
                </a:gridCol>
                <a:gridCol w="259050">
                  <a:extLst>
                    <a:ext uri="{9D8B030D-6E8A-4147-A177-3AD203B41FA5}">
                      <a16:colId xmlns:a16="http://schemas.microsoft.com/office/drawing/2014/main" val="1950308820"/>
                    </a:ext>
                  </a:extLst>
                </a:gridCol>
                <a:gridCol w="259050">
                  <a:extLst>
                    <a:ext uri="{9D8B030D-6E8A-4147-A177-3AD203B41FA5}">
                      <a16:colId xmlns:a16="http://schemas.microsoft.com/office/drawing/2014/main" val="601927195"/>
                    </a:ext>
                  </a:extLst>
                </a:gridCol>
                <a:gridCol w="2347149">
                  <a:extLst>
                    <a:ext uri="{9D8B030D-6E8A-4147-A177-3AD203B41FA5}">
                      <a16:colId xmlns:a16="http://schemas.microsoft.com/office/drawing/2014/main" val="3292649047"/>
                    </a:ext>
                  </a:extLst>
                </a:gridCol>
                <a:gridCol w="701267">
                  <a:extLst>
                    <a:ext uri="{9D8B030D-6E8A-4147-A177-3AD203B41FA5}">
                      <a16:colId xmlns:a16="http://schemas.microsoft.com/office/drawing/2014/main" val="270307749"/>
                    </a:ext>
                  </a:extLst>
                </a:gridCol>
                <a:gridCol w="701267">
                  <a:extLst>
                    <a:ext uri="{9D8B030D-6E8A-4147-A177-3AD203B41FA5}">
                      <a16:colId xmlns:a16="http://schemas.microsoft.com/office/drawing/2014/main" val="877380511"/>
                    </a:ext>
                  </a:extLst>
                </a:gridCol>
                <a:gridCol w="701267">
                  <a:extLst>
                    <a:ext uri="{9D8B030D-6E8A-4147-A177-3AD203B41FA5}">
                      <a16:colId xmlns:a16="http://schemas.microsoft.com/office/drawing/2014/main" val="1272279764"/>
                    </a:ext>
                  </a:extLst>
                </a:gridCol>
                <a:gridCol w="701267">
                  <a:extLst>
                    <a:ext uri="{9D8B030D-6E8A-4147-A177-3AD203B41FA5}">
                      <a16:colId xmlns:a16="http://schemas.microsoft.com/office/drawing/2014/main" val="2418041300"/>
                    </a:ext>
                  </a:extLst>
                </a:gridCol>
                <a:gridCol w="732666">
                  <a:extLst>
                    <a:ext uri="{9D8B030D-6E8A-4147-A177-3AD203B41FA5}">
                      <a16:colId xmlns:a16="http://schemas.microsoft.com/office/drawing/2014/main" val="1358178702"/>
                    </a:ext>
                  </a:extLst>
                </a:gridCol>
                <a:gridCol w="732666">
                  <a:extLst>
                    <a:ext uri="{9D8B030D-6E8A-4147-A177-3AD203B41FA5}">
                      <a16:colId xmlns:a16="http://schemas.microsoft.com/office/drawing/2014/main" val="3658139901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722501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41455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5.432.283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3.229.734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0728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3.374.059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2.382.876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845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1.502.887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628.045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25588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1131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15.349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0574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53018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38104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58215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28579"/>
                  </a:ext>
                </a:extLst>
              </a:tr>
              <a:tr h="252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7120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5324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690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018491"/>
                  </a:ext>
                </a:extLst>
              </a:tr>
              <a:tr h="252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7892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02796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8438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4030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56.140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24125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10412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13004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997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9C5A944-239F-4CBC-88BC-57082263F8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29047"/>
              </p:ext>
            </p:extLst>
          </p:nvPr>
        </p:nvGraphicFramePr>
        <p:xfrm>
          <a:off x="539550" y="1685278"/>
          <a:ext cx="7704857" cy="4112593"/>
        </p:xfrm>
        <a:graphic>
          <a:graphicData uri="http://schemas.openxmlformats.org/drawingml/2006/table">
            <a:tbl>
              <a:tblPr/>
              <a:tblGrid>
                <a:gridCol w="689450">
                  <a:extLst>
                    <a:ext uri="{9D8B030D-6E8A-4147-A177-3AD203B41FA5}">
                      <a16:colId xmlns:a16="http://schemas.microsoft.com/office/drawing/2014/main" val="331404752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754756762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404823238"/>
                    </a:ext>
                  </a:extLst>
                </a:gridCol>
                <a:gridCol w="2307597">
                  <a:extLst>
                    <a:ext uri="{9D8B030D-6E8A-4147-A177-3AD203B41FA5}">
                      <a16:colId xmlns:a16="http://schemas.microsoft.com/office/drawing/2014/main" val="1986828232"/>
                    </a:ext>
                  </a:extLst>
                </a:gridCol>
                <a:gridCol w="689450">
                  <a:extLst>
                    <a:ext uri="{9D8B030D-6E8A-4147-A177-3AD203B41FA5}">
                      <a16:colId xmlns:a16="http://schemas.microsoft.com/office/drawing/2014/main" val="544009459"/>
                    </a:ext>
                  </a:extLst>
                </a:gridCol>
                <a:gridCol w="689450">
                  <a:extLst>
                    <a:ext uri="{9D8B030D-6E8A-4147-A177-3AD203B41FA5}">
                      <a16:colId xmlns:a16="http://schemas.microsoft.com/office/drawing/2014/main" val="1701561463"/>
                    </a:ext>
                  </a:extLst>
                </a:gridCol>
                <a:gridCol w="689450">
                  <a:extLst>
                    <a:ext uri="{9D8B030D-6E8A-4147-A177-3AD203B41FA5}">
                      <a16:colId xmlns:a16="http://schemas.microsoft.com/office/drawing/2014/main" val="2927603207"/>
                    </a:ext>
                  </a:extLst>
                </a:gridCol>
                <a:gridCol w="689450">
                  <a:extLst>
                    <a:ext uri="{9D8B030D-6E8A-4147-A177-3AD203B41FA5}">
                      <a16:colId xmlns:a16="http://schemas.microsoft.com/office/drawing/2014/main" val="2487377363"/>
                    </a:ext>
                  </a:extLst>
                </a:gridCol>
                <a:gridCol w="720320">
                  <a:extLst>
                    <a:ext uri="{9D8B030D-6E8A-4147-A177-3AD203B41FA5}">
                      <a16:colId xmlns:a16="http://schemas.microsoft.com/office/drawing/2014/main" val="710082315"/>
                    </a:ext>
                  </a:extLst>
                </a:gridCol>
                <a:gridCol w="720320">
                  <a:extLst>
                    <a:ext uri="{9D8B030D-6E8A-4147-A177-3AD203B41FA5}">
                      <a16:colId xmlns:a16="http://schemas.microsoft.com/office/drawing/2014/main" val="1577684734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27110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367104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393.875.488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5.869.880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289.900.204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649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321.265.554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5.946.855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242.758.162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9691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64.451.190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39.984.330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05722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5191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75984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4.759.346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4.711.333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14910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31634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5172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64009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173.308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18012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18243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0053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6334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2061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4271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0903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1.292.369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0372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46456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9118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3581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705.032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308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73824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68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4276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3208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793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5DA357-7EF1-4BDD-952E-26D96D0834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749062"/>
              </p:ext>
            </p:extLst>
          </p:nvPr>
        </p:nvGraphicFramePr>
        <p:xfrm>
          <a:off x="545521" y="2374804"/>
          <a:ext cx="7886704" cy="225092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35285670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03148335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574652876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8178384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1614024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81767043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60088025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17893273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9454371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428043306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407892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35915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75839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38419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32.683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53840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9553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6287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2216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96014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18666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82778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37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2F7C160-5A95-4C0E-9B17-D3FA4F05A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122340"/>
              </p:ext>
            </p:extLst>
          </p:nvPr>
        </p:nvGraphicFramePr>
        <p:xfrm>
          <a:off x="601325" y="1868067"/>
          <a:ext cx="7886704" cy="3604857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03934845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855703337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188661768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49659543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04237664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93993841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99289282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20736255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975742715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262833504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424058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16872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113.565.118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544.442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40.051.120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52968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20.454.164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334.338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14.865.619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23509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22.318.600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68224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74539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08906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55597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78361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80240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356.371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96975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10929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835.884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99046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3270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19767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89661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1.535.891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80557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1.535.891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65966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7616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93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88B4E1-D718-446D-A830-DED73D18F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190824"/>
              </p:ext>
            </p:extLst>
          </p:nvPr>
        </p:nvGraphicFramePr>
        <p:xfrm>
          <a:off x="683567" y="2089558"/>
          <a:ext cx="7886704" cy="326637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01559374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32601008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745052470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95892091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64275161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20073996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6672023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82441500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2048054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879606632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25941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89330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81.170.027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6.823.369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56.763.837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02618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30.004.058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1.154.301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22.442.178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08809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39.640.196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24.818.554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77139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249.779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89260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249.779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31722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447.784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1367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447.784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34094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22740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41096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258.718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87039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29.777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40929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17695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93.127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72699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62431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8.541.542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37130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8.582.693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5.969.068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8.541.542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438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BC31D01-9DFD-45BB-9773-A2B458518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126931"/>
              </p:ext>
            </p:extLst>
          </p:nvPr>
        </p:nvGraphicFramePr>
        <p:xfrm>
          <a:off x="755576" y="1718870"/>
          <a:ext cx="7416824" cy="4364159"/>
        </p:xfrm>
        <a:graphic>
          <a:graphicData uri="http://schemas.openxmlformats.org/drawingml/2006/table">
            <a:tbl>
              <a:tblPr/>
              <a:tblGrid>
                <a:gridCol w="663676">
                  <a:extLst>
                    <a:ext uri="{9D8B030D-6E8A-4147-A177-3AD203B41FA5}">
                      <a16:colId xmlns:a16="http://schemas.microsoft.com/office/drawing/2014/main" val="2162501829"/>
                    </a:ext>
                  </a:extLst>
                </a:gridCol>
                <a:gridCol w="245164">
                  <a:extLst>
                    <a:ext uri="{9D8B030D-6E8A-4147-A177-3AD203B41FA5}">
                      <a16:colId xmlns:a16="http://schemas.microsoft.com/office/drawing/2014/main" val="650797747"/>
                    </a:ext>
                  </a:extLst>
                </a:gridCol>
                <a:gridCol w="245164">
                  <a:extLst>
                    <a:ext uri="{9D8B030D-6E8A-4147-A177-3AD203B41FA5}">
                      <a16:colId xmlns:a16="http://schemas.microsoft.com/office/drawing/2014/main" val="2203519633"/>
                    </a:ext>
                  </a:extLst>
                </a:gridCol>
                <a:gridCol w="2221332">
                  <a:extLst>
                    <a:ext uri="{9D8B030D-6E8A-4147-A177-3AD203B41FA5}">
                      <a16:colId xmlns:a16="http://schemas.microsoft.com/office/drawing/2014/main" val="924567333"/>
                    </a:ext>
                  </a:extLst>
                </a:gridCol>
                <a:gridCol w="663676">
                  <a:extLst>
                    <a:ext uri="{9D8B030D-6E8A-4147-A177-3AD203B41FA5}">
                      <a16:colId xmlns:a16="http://schemas.microsoft.com/office/drawing/2014/main" val="1079194958"/>
                    </a:ext>
                  </a:extLst>
                </a:gridCol>
                <a:gridCol w="663676">
                  <a:extLst>
                    <a:ext uri="{9D8B030D-6E8A-4147-A177-3AD203B41FA5}">
                      <a16:colId xmlns:a16="http://schemas.microsoft.com/office/drawing/2014/main" val="3621561182"/>
                    </a:ext>
                  </a:extLst>
                </a:gridCol>
                <a:gridCol w="663676">
                  <a:extLst>
                    <a:ext uri="{9D8B030D-6E8A-4147-A177-3AD203B41FA5}">
                      <a16:colId xmlns:a16="http://schemas.microsoft.com/office/drawing/2014/main" val="3199775685"/>
                    </a:ext>
                  </a:extLst>
                </a:gridCol>
                <a:gridCol w="663676">
                  <a:extLst>
                    <a:ext uri="{9D8B030D-6E8A-4147-A177-3AD203B41FA5}">
                      <a16:colId xmlns:a16="http://schemas.microsoft.com/office/drawing/2014/main" val="3138940917"/>
                    </a:ext>
                  </a:extLst>
                </a:gridCol>
                <a:gridCol w="693392">
                  <a:extLst>
                    <a:ext uri="{9D8B030D-6E8A-4147-A177-3AD203B41FA5}">
                      <a16:colId xmlns:a16="http://schemas.microsoft.com/office/drawing/2014/main" val="589895875"/>
                    </a:ext>
                  </a:extLst>
                </a:gridCol>
                <a:gridCol w="693392">
                  <a:extLst>
                    <a:ext uri="{9D8B030D-6E8A-4147-A177-3AD203B41FA5}">
                      <a16:colId xmlns:a16="http://schemas.microsoft.com/office/drawing/2014/main" val="1847988789"/>
                    </a:ext>
                  </a:extLst>
                </a:gridCol>
              </a:tblGrid>
              <a:tr h="1133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095220"/>
                  </a:ext>
                </a:extLst>
              </a:tr>
              <a:tr h="3472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814452"/>
                  </a:ext>
                </a:extLst>
              </a:tr>
              <a:tr h="1488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230.684.903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3.413.425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165.315.367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69972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193.048.984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2.955.940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144.261.479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17920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29.620.411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14.968.202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64662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3.953.260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3.865.010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24604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652.224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74262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33.288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68775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37555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6569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1.715.250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1.707.539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15760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6733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57186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9754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115.056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-36.020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115.056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75604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05075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15062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562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34253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08454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122.088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09399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36242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35.652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53500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53.827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30435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48616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45207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80051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44360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72232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347.005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26003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347.005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96228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84613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46845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4814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2598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062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10FF42-D164-4FAC-992A-86A471BB3E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658607"/>
              </p:ext>
            </p:extLst>
          </p:nvPr>
        </p:nvGraphicFramePr>
        <p:xfrm>
          <a:off x="611559" y="2323299"/>
          <a:ext cx="7776862" cy="2487865"/>
        </p:xfrm>
        <a:graphic>
          <a:graphicData uri="http://schemas.openxmlformats.org/drawingml/2006/table">
            <a:tbl>
              <a:tblPr/>
              <a:tblGrid>
                <a:gridCol w="695893">
                  <a:extLst>
                    <a:ext uri="{9D8B030D-6E8A-4147-A177-3AD203B41FA5}">
                      <a16:colId xmlns:a16="http://schemas.microsoft.com/office/drawing/2014/main" val="3919315215"/>
                    </a:ext>
                  </a:extLst>
                </a:gridCol>
                <a:gridCol w="257065">
                  <a:extLst>
                    <a:ext uri="{9D8B030D-6E8A-4147-A177-3AD203B41FA5}">
                      <a16:colId xmlns:a16="http://schemas.microsoft.com/office/drawing/2014/main" val="2166710539"/>
                    </a:ext>
                  </a:extLst>
                </a:gridCol>
                <a:gridCol w="257065">
                  <a:extLst>
                    <a:ext uri="{9D8B030D-6E8A-4147-A177-3AD203B41FA5}">
                      <a16:colId xmlns:a16="http://schemas.microsoft.com/office/drawing/2014/main" val="2189443969"/>
                    </a:ext>
                  </a:extLst>
                </a:gridCol>
                <a:gridCol w="2329163">
                  <a:extLst>
                    <a:ext uri="{9D8B030D-6E8A-4147-A177-3AD203B41FA5}">
                      <a16:colId xmlns:a16="http://schemas.microsoft.com/office/drawing/2014/main" val="3126740136"/>
                    </a:ext>
                  </a:extLst>
                </a:gridCol>
                <a:gridCol w="695893">
                  <a:extLst>
                    <a:ext uri="{9D8B030D-6E8A-4147-A177-3AD203B41FA5}">
                      <a16:colId xmlns:a16="http://schemas.microsoft.com/office/drawing/2014/main" val="4196140997"/>
                    </a:ext>
                  </a:extLst>
                </a:gridCol>
                <a:gridCol w="695893">
                  <a:extLst>
                    <a:ext uri="{9D8B030D-6E8A-4147-A177-3AD203B41FA5}">
                      <a16:colId xmlns:a16="http://schemas.microsoft.com/office/drawing/2014/main" val="347666976"/>
                    </a:ext>
                  </a:extLst>
                </a:gridCol>
                <a:gridCol w="695893">
                  <a:extLst>
                    <a:ext uri="{9D8B030D-6E8A-4147-A177-3AD203B41FA5}">
                      <a16:colId xmlns:a16="http://schemas.microsoft.com/office/drawing/2014/main" val="1251278547"/>
                    </a:ext>
                  </a:extLst>
                </a:gridCol>
                <a:gridCol w="695893">
                  <a:extLst>
                    <a:ext uri="{9D8B030D-6E8A-4147-A177-3AD203B41FA5}">
                      <a16:colId xmlns:a16="http://schemas.microsoft.com/office/drawing/2014/main" val="991704698"/>
                    </a:ext>
                  </a:extLst>
                </a:gridCol>
                <a:gridCol w="727052">
                  <a:extLst>
                    <a:ext uri="{9D8B030D-6E8A-4147-A177-3AD203B41FA5}">
                      <a16:colId xmlns:a16="http://schemas.microsoft.com/office/drawing/2014/main" val="3905558072"/>
                    </a:ext>
                  </a:extLst>
                </a:gridCol>
                <a:gridCol w="727052">
                  <a:extLst>
                    <a:ext uri="{9D8B030D-6E8A-4147-A177-3AD203B41FA5}">
                      <a16:colId xmlns:a16="http://schemas.microsoft.com/office/drawing/2014/main" val="62018932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836518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441787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97845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7683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5359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5216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57367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4324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60776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938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47798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0919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85414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7767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1626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413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11388F-41AD-4B12-83FB-DA6BC350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</a:rPr>
              <a:t>$1.830.618 millones</a:t>
            </a:r>
            <a:r>
              <a:rPr lang="es-CL" sz="1200" dirty="0">
                <a:solidFill>
                  <a:prstClr val="black"/>
                </a:solidFill>
              </a:rPr>
              <a:t> más </a:t>
            </a:r>
            <a:r>
              <a:rPr lang="es-CL" sz="1200" b="1" dirty="0">
                <a:solidFill>
                  <a:prstClr val="black"/>
                </a:solidFill>
              </a:rPr>
              <a:t>USD $ 180.991 miles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de la Partida presenta una variación real de 1%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2019, en pesos, a nivel de Subtítulos de gastos, se distribuye en: 67% a Gastos en Personal, 18% para Bienes y Servicios de Consumo, y 8% a Adquisición de Activos Financieros.</a:t>
            </a:r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Marcador de contenido 7">
            <a:extLst>
              <a:ext uri="{FF2B5EF4-FFF2-40B4-BE49-F238E27FC236}">
                <a16:creationId xmlns:a16="http://schemas.microsoft.com/office/drawing/2014/main" id="{A83ABCD8-14C3-4C94-81D5-B6FADDA72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363281"/>
            <a:ext cx="5616623" cy="298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8ED7CA-4114-4122-9FA2-EA542249D2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28927"/>
              </p:ext>
            </p:extLst>
          </p:nvPr>
        </p:nvGraphicFramePr>
        <p:xfrm>
          <a:off x="628648" y="2204864"/>
          <a:ext cx="7886704" cy="275865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21230964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96618966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488793814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59798472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28445911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05866221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94361853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01833956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98661090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861399073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009793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093132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40.125.924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6.182.169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28.192.490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38694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15.792.738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11.537.816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7362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19.335.004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1.834.908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12.081.681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43705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45884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897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22.141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21471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22.141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14048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5294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27700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145.998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4713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63837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56274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24288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827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9837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489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D4A282A-2375-4D90-99EC-ACF127AF2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47466"/>
              </p:ext>
            </p:extLst>
          </p:nvPr>
        </p:nvGraphicFramePr>
        <p:xfrm>
          <a:off x="628648" y="1862349"/>
          <a:ext cx="7886704" cy="370641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53174312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02882392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10698841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73848186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03548039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71873849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394940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9860089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52387616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4722548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016439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22754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7.145.881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4.162.232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6677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1.586.526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1.056.917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13113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627.303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04007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18353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95466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2.220.114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7046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309.686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78923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309.686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3879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1.887.136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3392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48695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1.820.571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8739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23.292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995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23.292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4530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87067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1512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28250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867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97339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3676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5422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46460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4844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725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271D2B4-75FB-4AF1-9731-9D04CF64B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807223"/>
              </p:ext>
            </p:extLst>
          </p:nvPr>
        </p:nvGraphicFramePr>
        <p:xfrm>
          <a:off x="407007" y="2126649"/>
          <a:ext cx="8125433" cy="2952201"/>
        </p:xfrm>
        <a:graphic>
          <a:graphicData uri="http://schemas.openxmlformats.org/drawingml/2006/table">
            <a:tbl>
              <a:tblPr/>
              <a:tblGrid>
                <a:gridCol w="727084">
                  <a:extLst>
                    <a:ext uri="{9D8B030D-6E8A-4147-A177-3AD203B41FA5}">
                      <a16:colId xmlns:a16="http://schemas.microsoft.com/office/drawing/2014/main" val="2354503278"/>
                    </a:ext>
                  </a:extLst>
                </a:gridCol>
                <a:gridCol w="268587">
                  <a:extLst>
                    <a:ext uri="{9D8B030D-6E8A-4147-A177-3AD203B41FA5}">
                      <a16:colId xmlns:a16="http://schemas.microsoft.com/office/drawing/2014/main" val="2781666893"/>
                    </a:ext>
                  </a:extLst>
                </a:gridCol>
                <a:gridCol w="268587">
                  <a:extLst>
                    <a:ext uri="{9D8B030D-6E8A-4147-A177-3AD203B41FA5}">
                      <a16:colId xmlns:a16="http://schemas.microsoft.com/office/drawing/2014/main" val="912996494"/>
                    </a:ext>
                  </a:extLst>
                </a:gridCol>
                <a:gridCol w="2433559">
                  <a:extLst>
                    <a:ext uri="{9D8B030D-6E8A-4147-A177-3AD203B41FA5}">
                      <a16:colId xmlns:a16="http://schemas.microsoft.com/office/drawing/2014/main" val="1899307288"/>
                    </a:ext>
                  </a:extLst>
                </a:gridCol>
                <a:gridCol w="727084">
                  <a:extLst>
                    <a:ext uri="{9D8B030D-6E8A-4147-A177-3AD203B41FA5}">
                      <a16:colId xmlns:a16="http://schemas.microsoft.com/office/drawing/2014/main" val="1761330835"/>
                    </a:ext>
                  </a:extLst>
                </a:gridCol>
                <a:gridCol w="727084">
                  <a:extLst>
                    <a:ext uri="{9D8B030D-6E8A-4147-A177-3AD203B41FA5}">
                      <a16:colId xmlns:a16="http://schemas.microsoft.com/office/drawing/2014/main" val="236418715"/>
                    </a:ext>
                  </a:extLst>
                </a:gridCol>
                <a:gridCol w="727084">
                  <a:extLst>
                    <a:ext uri="{9D8B030D-6E8A-4147-A177-3AD203B41FA5}">
                      <a16:colId xmlns:a16="http://schemas.microsoft.com/office/drawing/2014/main" val="1306808238"/>
                    </a:ext>
                  </a:extLst>
                </a:gridCol>
                <a:gridCol w="727084">
                  <a:extLst>
                    <a:ext uri="{9D8B030D-6E8A-4147-A177-3AD203B41FA5}">
                      <a16:colId xmlns:a16="http://schemas.microsoft.com/office/drawing/2014/main" val="3840628837"/>
                    </a:ext>
                  </a:extLst>
                </a:gridCol>
                <a:gridCol w="759640">
                  <a:extLst>
                    <a:ext uri="{9D8B030D-6E8A-4147-A177-3AD203B41FA5}">
                      <a16:colId xmlns:a16="http://schemas.microsoft.com/office/drawing/2014/main" val="426486441"/>
                    </a:ext>
                  </a:extLst>
                </a:gridCol>
                <a:gridCol w="759640">
                  <a:extLst>
                    <a:ext uri="{9D8B030D-6E8A-4147-A177-3AD203B41FA5}">
                      <a16:colId xmlns:a16="http://schemas.microsoft.com/office/drawing/2014/main" val="1792819869"/>
                    </a:ext>
                  </a:extLst>
                </a:gridCol>
              </a:tblGrid>
              <a:tr h="1606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543323"/>
                  </a:ext>
                </a:extLst>
              </a:tr>
              <a:tr h="4920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4597"/>
                  </a:ext>
                </a:extLst>
              </a:tr>
              <a:tr h="2108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4.613.964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2.821.326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889035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2.694.356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1.934.082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612635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938866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706078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00141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149237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562295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552651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320649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75156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80748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40.039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873176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839739"/>
                  </a:ext>
                </a:extLst>
              </a:tr>
              <a:tr h="16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668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0EBB311-8C55-429A-9EEC-06EB7B4F3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792261"/>
              </p:ext>
            </p:extLst>
          </p:nvPr>
        </p:nvGraphicFramePr>
        <p:xfrm>
          <a:off x="573357" y="2263944"/>
          <a:ext cx="7886704" cy="2824338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78758873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76944718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985098260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89858047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405216323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58668161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40581440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0328025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67566279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244797946"/>
                    </a:ext>
                  </a:extLst>
                </a:gridCol>
              </a:tblGrid>
              <a:tr h="4718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415253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0337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6.495.974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4.059.889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1734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2.877.034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2.103.976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12414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1.331.602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10983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92469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3895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3336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1928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7232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2132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4225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6060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9187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15097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503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28685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56032E6-10AE-43E1-AB43-69CC1A16C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848730"/>
              </p:ext>
            </p:extLst>
          </p:nvPr>
        </p:nvGraphicFramePr>
        <p:xfrm>
          <a:off x="611560" y="1589052"/>
          <a:ext cx="7837290" cy="4550385"/>
        </p:xfrm>
        <a:graphic>
          <a:graphicData uri="http://schemas.openxmlformats.org/drawingml/2006/table">
            <a:tbl>
              <a:tblPr/>
              <a:tblGrid>
                <a:gridCol w="701300">
                  <a:extLst>
                    <a:ext uri="{9D8B030D-6E8A-4147-A177-3AD203B41FA5}">
                      <a16:colId xmlns:a16="http://schemas.microsoft.com/office/drawing/2014/main" val="935203703"/>
                    </a:ext>
                  </a:extLst>
                </a:gridCol>
                <a:gridCol w="259063">
                  <a:extLst>
                    <a:ext uri="{9D8B030D-6E8A-4147-A177-3AD203B41FA5}">
                      <a16:colId xmlns:a16="http://schemas.microsoft.com/office/drawing/2014/main" val="3341653221"/>
                    </a:ext>
                  </a:extLst>
                </a:gridCol>
                <a:gridCol w="259063">
                  <a:extLst>
                    <a:ext uri="{9D8B030D-6E8A-4147-A177-3AD203B41FA5}">
                      <a16:colId xmlns:a16="http://schemas.microsoft.com/office/drawing/2014/main" val="2377260695"/>
                    </a:ext>
                  </a:extLst>
                </a:gridCol>
                <a:gridCol w="2347262">
                  <a:extLst>
                    <a:ext uri="{9D8B030D-6E8A-4147-A177-3AD203B41FA5}">
                      <a16:colId xmlns:a16="http://schemas.microsoft.com/office/drawing/2014/main" val="2889223873"/>
                    </a:ext>
                  </a:extLst>
                </a:gridCol>
                <a:gridCol w="701300">
                  <a:extLst>
                    <a:ext uri="{9D8B030D-6E8A-4147-A177-3AD203B41FA5}">
                      <a16:colId xmlns:a16="http://schemas.microsoft.com/office/drawing/2014/main" val="87871084"/>
                    </a:ext>
                  </a:extLst>
                </a:gridCol>
                <a:gridCol w="701300">
                  <a:extLst>
                    <a:ext uri="{9D8B030D-6E8A-4147-A177-3AD203B41FA5}">
                      <a16:colId xmlns:a16="http://schemas.microsoft.com/office/drawing/2014/main" val="2323134514"/>
                    </a:ext>
                  </a:extLst>
                </a:gridCol>
                <a:gridCol w="701300">
                  <a:extLst>
                    <a:ext uri="{9D8B030D-6E8A-4147-A177-3AD203B41FA5}">
                      <a16:colId xmlns:a16="http://schemas.microsoft.com/office/drawing/2014/main" val="198062720"/>
                    </a:ext>
                  </a:extLst>
                </a:gridCol>
                <a:gridCol w="701300">
                  <a:extLst>
                    <a:ext uri="{9D8B030D-6E8A-4147-A177-3AD203B41FA5}">
                      <a16:colId xmlns:a16="http://schemas.microsoft.com/office/drawing/2014/main" val="1679190870"/>
                    </a:ext>
                  </a:extLst>
                </a:gridCol>
                <a:gridCol w="732701">
                  <a:extLst>
                    <a:ext uri="{9D8B030D-6E8A-4147-A177-3AD203B41FA5}">
                      <a16:colId xmlns:a16="http://schemas.microsoft.com/office/drawing/2014/main" val="735011003"/>
                    </a:ext>
                  </a:extLst>
                </a:gridCol>
                <a:gridCol w="732701">
                  <a:extLst>
                    <a:ext uri="{9D8B030D-6E8A-4147-A177-3AD203B41FA5}">
                      <a16:colId xmlns:a16="http://schemas.microsoft.com/office/drawing/2014/main" val="1362595724"/>
                    </a:ext>
                  </a:extLst>
                </a:gridCol>
              </a:tblGrid>
              <a:tr h="1006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004" marR="6004" marT="6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004" marR="6004" marT="6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449238"/>
                  </a:ext>
                </a:extLst>
              </a:tr>
              <a:tr h="3039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309442"/>
                  </a:ext>
                </a:extLst>
              </a:tr>
              <a:tr h="130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312.858.333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4.283.125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245.919.664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180501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121.094.794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8.370.091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88.892.660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018879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16.201.654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792751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854.611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242171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118.849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478116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735.762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77100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1.284.025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1.228.226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583348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1.075.464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915022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227323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991692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85.947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183366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12482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147955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122.454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590129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122.454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702357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12.551.976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402497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1.462.866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189806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975871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351.847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4395"/>
                  </a:ext>
                </a:extLst>
              </a:tr>
              <a:tr h="184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55.285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818320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296.562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673710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6.489.897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068266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23.076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865511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146.655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292593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4.734.733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983222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720.050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89607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865.383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618194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91.659.990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-7.126.328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80.000.000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735355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307887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23659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46.592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29970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46.592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679420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36.250.883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962033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30.375.555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53189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30.375.555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819144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5.875.328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525204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999386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5.801.714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340993"/>
                  </a:ext>
                </a:extLst>
              </a:tr>
              <a:tr h="105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3.046.303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984135"/>
                  </a:ext>
                </a:extLst>
              </a:tr>
              <a:tr h="10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3.081.574 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3.046.303</a:t>
                      </a:r>
                    </a:p>
                  </a:txBody>
                  <a:tcPr marL="6004" marR="6004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6004" marR="6004" marT="6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019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8889A2-317C-4A75-8C3E-356F02654D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161197"/>
              </p:ext>
            </p:extLst>
          </p:nvPr>
        </p:nvGraphicFramePr>
        <p:xfrm>
          <a:off x="562829" y="2058346"/>
          <a:ext cx="8123970" cy="3456383"/>
        </p:xfrm>
        <a:graphic>
          <a:graphicData uri="http://schemas.openxmlformats.org/drawingml/2006/table">
            <a:tbl>
              <a:tblPr/>
              <a:tblGrid>
                <a:gridCol w="726953">
                  <a:extLst>
                    <a:ext uri="{9D8B030D-6E8A-4147-A177-3AD203B41FA5}">
                      <a16:colId xmlns:a16="http://schemas.microsoft.com/office/drawing/2014/main" val="3382752873"/>
                    </a:ext>
                  </a:extLst>
                </a:gridCol>
                <a:gridCol w="268538">
                  <a:extLst>
                    <a:ext uri="{9D8B030D-6E8A-4147-A177-3AD203B41FA5}">
                      <a16:colId xmlns:a16="http://schemas.microsoft.com/office/drawing/2014/main" val="3814291724"/>
                    </a:ext>
                  </a:extLst>
                </a:gridCol>
                <a:gridCol w="268538">
                  <a:extLst>
                    <a:ext uri="{9D8B030D-6E8A-4147-A177-3AD203B41FA5}">
                      <a16:colId xmlns:a16="http://schemas.microsoft.com/office/drawing/2014/main" val="4092122920"/>
                    </a:ext>
                  </a:extLst>
                </a:gridCol>
                <a:gridCol w="2433123">
                  <a:extLst>
                    <a:ext uri="{9D8B030D-6E8A-4147-A177-3AD203B41FA5}">
                      <a16:colId xmlns:a16="http://schemas.microsoft.com/office/drawing/2014/main" val="4193037513"/>
                    </a:ext>
                  </a:extLst>
                </a:gridCol>
                <a:gridCol w="726953">
                  <a:extLst>
                    <a:ext uri="{9D8B030D-6E8A-4147-A177-3AD203B41FA5}">
                      <a16:colId xmlns:a16="http://schemas.microsoft.com/office/drawing/2014/main" val="3294915369"/>
                    </a:ext>
                  </a:extLst>
                </a:gridCol>
                <a:gridCol w="726953">
                  <a:extLst>
                    <a:ext uri="{9D8B030D-6E8A-4147-A177-3AD203B41FA5}">
                      <a16:colId xmlns:a16="http://schemas.microsoft.com/office/drawing/2014/main" val="1680109771"/>
                    </a:ext>
                  </a:extLst>
                </a:gridCol>
                <a:gridCol w="726953">
                  <a:extLst>
                    <a:ext uri="{9D8B030D-6E8A-4147-A177-3AD203B41FA5}">
                      <a16:colId xmlns:a16="http://schemas.microsoft.com/office/drawing/2014/main" val="1182370502"/>
                    </a:ext>
                  </a:extLst>
                </a:gridCol>
                <a:gridCol w="726953">
                  <a:extLst>
                    <a:ext uri="{9D8B030D-6E8A-4147-A177-3AD203B41FA5}">
                      <a16:colId xmlns:a16="http://schemas.microsoft.com/office/drawing/2014/main" val="2356400079"/>
                    </a:ext>
                  </a:extLst>
                </a:gridCol>
                <a:gridCol w="759503">
                  <a:extLst>
                    <a:ext uri="{9D8B030D-6E8A-4147-A177-3AD203B41FA5}">
                      <a16:colId xmlns:a16="http://schemas.microsoft.com/office/drawing/2014/main" val="450055612"/>
                    </a:ext>
                  </a:extLst>
                </a:gridCol>
                <a:gridCol w="759503">
                  <a:extLst>
                    <a:ext uri="{9D8B030D-6E8A-4147-A177-3AD203B41FA5}">
                      <a16:colId xmlns:a16="http://schemas.microsoft.com/office/drawing/2014/main" val="1395546349"/>
                    </a:ext>
                  </a:extLst>
                </a:gridCol>
              </a:tblGrid>
              <a:tr h="178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309350"/>
                  </a:ext>
                </a:extLst>
              </a:tr>
              <a:tr h="5463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472163"/>
                  </a:ext>
                </a:extLst>
              </a:tr>
              <a:tr h="234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3.424.845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1.463.325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18328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604.214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856184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767.394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928827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106004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062343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548565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901889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444730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370055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835014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1.076.307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517.415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88.336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43524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143268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875.759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412.282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260644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11564"/>
                  </a:ext>
                </a:extLst>
              </a:tr>
              <a:tr h="178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918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334CE63-9DC3-41E3-97EB-5284F57F4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117164"/>
              </p:ext>
            </p:extLst>
          </p:nvPr>
        </p:nvGraphicFramePr>
        <p:xfrm>
          <a:off x="529927" y="1778984"/>
          <a:ext cx="7994776" cy="3757174"/>
        </p:xfrm>
        <a:graphic>
          <a:graphicData uri="http://schemas.openxmlformats.org/drawingml/2006/table">
            <a:tbl>
              <a:tblPr/>
              <a:tblGrid>
                <a:gridCol w="715393">
                  <a:extLst>
                    <a:ext uri="{9D8B030D-6E8A-4147-A177-3AD203B41FA5}">
                      <a16:colId xmlns:a16="http://schemas.microsoft.com/office/drawing/2014/main" val="1291867398"/>
                    </a:ext>
                  </a:extLst>
                </a:gridCol>
                <a:gridCol w="264268">
                  <a:extLst>
                    <a:ext uri="{9D8B030D-6E8A-4147-A177-3AD203B41FA5}">
                      <a16:colId xmlns:a16="http://schemas.microsoft.com/office/drawing/2014/main" val="1009864651"/>
                    </a:ext>
                  </a:extLst>
                </a:gridCol>
                <a:gridCol w="264268">
                  <a:extLst>
                    <a:ext uri="{9D8B030D-6E8A-4147-A177-3AD203B41FA5}">
                      <a16:colId xmlns:a16="http://schemas.microsoft.com/office/drawing/2014/main" val="2648368098"/>
                    </a:ext>
                  </a:extLst>
                </a:gridCol>
                <a:gridCol w="2394427">
                  <a:extLst>
                    <a:ext uri="{9D8B030D-6E8A-4147-A177-3AD203B41FA5}">
                      <a16:colId xmlns:a16="http://schemas.microsoft.com/office/drawing/2014/main" val="148421738"/>
                    </a:ext>
                  </a:extLst>
                </a:gridCol>
                <a:gridCol w="715393">
                  <a:extLst>
                    <a:ext uri="{9D8B030D-6E8A-4147-A177-3AD203B41FA5}">
                      <a16:colId xmlns:a16="http://schemas.microsoft.com/office/drawing/2014/main" val="2170022671"/>
                    </a:ext>
                  </a:extLst>
                </a:gridCol>
                <a:gridCol w="715393">
                  <a:extLst>
                    <a:ext uri="{9D8B030D-6E8A-4147-A177-3AD203B41FA5}">
                      <a16:colId xmlns:a16="http://schemas.microsoft.com/office/drawing/2014/main" val="1492314697"/>
                    </a:ext>
                  </a:extLst>
                </a:gridCol>
                <a:gridCol w="715393">
                  <a:extLst>
                    <a:ext uri="{9D8B030D-6E8A-4147-A177-3AD203B41FA5}">
                      <a16:colId xmlns:a16="http://schemas.microsoft.com/office/drawing/2014/main" val="1916072385"/>
                    </a:ext>
                  </a:extLst>
                </a:gridCol>
                <a:gridCol w="715393">
                  <a:extLst>
                    <a:ext uri="{9D8B030D-6E8A-4147-A177-3AD203B41FA5}">
                      <a16:colId xmlns:a16="http://schemas.microsoft.com/office/drawing/2014/main" val="2735057892"/>
                    </a:ext>
                  </a:extLst>
                </a:gridCol>
                <a:gridCol w="747424">
                  <a:extLst>
                    <a:ext uri="{9D8B030D-6E8A-4147-A177-3AD203B41FA5}">
                      <a16:colId xmlns:a16="http://schemas.microsoft.com/office/drawing/2014/main" val="4294177041"/>
                    </a:ext>
                  </a:extLst>
                </a:gridCol>
                <a:gridCol w="747424">
                  <a:extLst>
                    <a:ext uri="{9D8B030D-6E8A-4147-A177-3AD203B41FA5}">
                      <a16:colId xmlns:a16="http://schemas.microsoft.com/office/drawing/2014/main" val="1989696211"/>
                    </a:ext>
                  </a:extLst>
                </a:gridCol>
              </a:tblGrid>
              <a:tr h="1480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267171"/>
                  </a:ext>
                </a:extLst>
              </a:tr>
              <a:tr h="4534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46657"/>
                  </a:ext>
                </a:extLst>
              </a:tr>
              <a:tr h="1943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15.706.000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2.434.387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11.106.730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654749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10.418.911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7.283.029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856982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1.227.489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913141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1.457.430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1.457.430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1.320.360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913695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1.314.886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1.314.886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1.203.864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1957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694802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1.086.527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914.886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276478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207.370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050926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39117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205.720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464720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883289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237064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235.335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647111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235.335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348796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549575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014297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653823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347917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194.049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341312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406898"/>
                  </a:ext>
                </a:extLst>
              </a:tr>
              <a:tr h="1480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480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9E6881C-7D7A-48F5-813C-05CCF14B3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021350"/>
              </p:ext>
            </p:extLst>
          </p:nvPr>
        </p:nvGraphicFramePr>
        <p:xfrm>
          <a:off x="565694" y="2217003"/>
          <a:ext cx="7949658" cy="3300229"/>
        </p:xfrm>
        <a:graphic>
          <a:graphicData uri="http://schemas.openxmlformats.org/drawingml/2006/table">
            <a:tbl>
              <a:tblPr/>
              <a:tblGrid>
                <a:gridCol w="711355">
                  <a:extLst>
                    <a:ext uri="{9D8B030D-6E8A-4147-A177-3AD203B41FA5}">
                      <a16:colId xmlns:a16="http://schemas.microsoft.com/office/drawing/2014/main" val="3088760460"/>
                    </a:ext>
                  </a:extLst>
                </a:gridCol>
                <a:gridCol w="262777">
                  <a:extLst>
                    <a:ext uri="{9D8B030D-6E8A-4147-A177-3AD203B41FA5}">
                      <a16:colId xmlns:a16="http://schemas.microsoft.com/office/drawing/2014/main" val="1004204424"/>
                    </a:ext>
                  </a:extLst>
                </a:gridCol>
                <a:gridCol w="262777">
                  <a:extLst>
                    <a:ext uri="{9D8B030D-6E8A-4147-A177-3AD203B41FA5}">
                      <a16:colId xmlns:a16="http://schemas.microsoft.com/office/drawing/2014/main" val="2294344070"/>
                    </a:ext>
                  </a:extLst>
                </a:gridCol>
                <a:gridCol w="2380915">
                  <a:extLst>
                    <a:ext uri="{9D8B030D-6E8A-4147-A177-3AD203B41FA5}">
                      <a16:colId xmlns:a16="http://schemas.microsoft.com/office/drawing/2014/main" val="1116035641"/>
                    </a:ext>
                  </a:extLst>
                </a:gridCol>
                <a:gridCol w="711355">
                  <a:extLst>
                    <a:ext uri="{9D8B030D-6E8A-4147-A177-3AD203B41FA5}">
                      <a16:colId xmlns:a16="http://schemas.microsoft.com/office/drawing/2014/main" val="2600334784"/>
                    </a:ext>
                  </a:extLst>
                </a:gridCol>
                <a:gridCol w="711355">
                  <a:extLst>
                    <a:ext uri="{9D8B030D-6E8A-4147-A177-3AD203B41FA5}">
                      <a16:colId xmlns:a16="http://schemas.microsoft.com/office/drawing/2014/main" val="3874498628"/>
                    </a:ext>
                  </a:extLst>
                </a:gridCol>
                <a:gridCol w="711355">
                  <a:extLst>
                    <a:ext uri="{9D8B030D-6E8A-4147-A177-3AD203B41FA5}">
                      <a16:colId xmlns:a16="http://schemas.microsoft.com/office/drawing/2014/main" val="1394095495"/>
                    </a:ext>
                  </a:extLst>
                </a:gridCol>
                <a:gridCol w="711355">
                  <a:extLst>
                    <a:ext uri="{9D8B030D-6E8A-4147-A177-3AD203B41FA5}">
                      <a16:colId xmlns:a16="http://schemas.microsoft.com/office/drawing/2014/main" val="1623026158"/>
                    </a:ext>
                  </a:extLst>
                </a:gridCol>
                <a:gridCol w="743207">
                  <a:extLst>
                    <a:ext uri="{9D8B030D-6E8A-4147-A177-3AD203B41FA5}">
                      <a16:colId xmlns:a16="http://schemas.microsoft.com/office/drawing/2014/main" val="831475805"/>
                    </a:ext>
                  </a:extLst>
                </a:gridCol>
                <a:gridCol w="743207">
                  <a:extLst>
                    <a:ext uri="{9D8B030D-6E8A-4147-A177-3AD203B41FA5}">
                      <a16:colId xmlns:a16="http://schemas.microsoft.com/office/drawing/2014/main" val="12108920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444315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42389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4.890.991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3.240.292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74625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2.976.162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-96.241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2.116.501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1808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653.101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362.643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8685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3694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8101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951.873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626.750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5690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7143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67297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534.264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47834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534.264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87458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95802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3091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76426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4780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93269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94039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84737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52867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128.043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691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7C94C23-522F-4C39-BE0B-B66BCE0EA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159448"/>
              </p:ext>
            </p:extLst>
          </p:nvPr>
        </p:nvGraphicFramePr>
        <p:xfrm>
          <a:off x="805011" y="1661869"/>
          <a:ext cx="7373542" cy="4351328"/>
        </p:xfrm>
        <a:graphic>
          <a:graphicData uri="http://schemas.openxmlformats.org/drawingml/2006/table">
            <a:tbl>
              <a:tblPr/>
              <a:tblGrid>
                <a:gridCol w="659803">
                  <a:extLst>
                    <a:ext uri="{9D8B030D-6E8A-4147-A177-3AD203B41FA5}">
                      <a16:colId xmlns:a16="http://schemas.microsoft.com/office/drawing/2014/main" val="212263684"/>
                    </a:ext>
                  </a:extLst>
                </a:gridCol>
                <a:gridCol w="243733">
                  <a:extLst>
                    <a:ext uri="{9D8B030D-6E8A-4147-A177-3AD203B41FA5}">
                      <a16:colId xmlns:a16="http://schemas.microsoft.com/office/drawing/2014/main" val="3661975840"/>
                    </a:ext>
                  </a:extLst>
                </a:gridCol>
                <a:gridCol w="243733">
                  <a:extLst>
                    <a:ext uri="{9D8B030D-6E8A-4147-A177-3AD203B41FA5}">
                      <a16:colId xmlns:a16="http://schemas.microsoft.com/office/drawing/2014/main" val="876720400"/>
                    </a:ext>
                  </a:extLst>
                </a:gridCol>
                <a:gridCol w="2208369">
                  <a:extLst>
                    <a:ext uri="{9D8B030D-6E8A-4147-A177-3AD203B41FA5}">
                      <a16:colId xmlns:a16="http://schemas.microsoft.com/office/drawing/2014/main" val="3535224013"/>
                    </a:ext>
                  </a:extLst>
                </a:gridCol>
                <a:gridCol w="659803">
                  <a:extLst>
                    <a:ext uri="{9D8B030D-6E8A-4147-A177-3AD203B41FA5}">
                      <a16:colId xmlns:a16="http://schemas.microsoft.com/office/drawing/2014/main" val="149304220"/>
                    </a:ext>
                  </a:extLst>
                </a:gridCol>
                <a:gridCol w="659803">
                  <a:extLst>
                    <a:ext uri="{9D8B030D-6E8A-4147-A177-3AD203B41FA5}">
                      <a16:colId xmlns:a16="http://schemas.microsoft.com/office/drawing/2014/main" val="3784291448"/>
                    </a:ext>
                  </a:extLst>
                </a:gridCol>
                <a:gridCol w="659803">
                  <a:extLst>
                    <a:ext uri="{9D8B030D-6E8A-4147-A177-3AD203B41FA5}">
                      <a16:colId xmlns:a16="http://schemas.microsoft.com/office/drawing/2014/main" val="3111491393"/>
                    </a:ext>
                  </a:extLst>
                </a:gridCol>
                <a:gridCol w="659803">
                  <a:extLst>
                    <a:ext uri="{9D8B030D-6E8A-4147-A177-3AD203B41FA5}">
                      <a16:colId xmlns:a16="http://schemas.microsoft.com/office/drawing/2014/main" val="1751573465"/>
                    </a:ext>
                  </a:extLst>
                </a:gridCol>
                <a:gridCol w="689346">
                  <a:extLst>
                    <a:ext uri="{9D8B030D-6E8A-4147-A177-3AD203B41FA5}">
                      <a16:colId xmlns:a16="http://schemas.microsoft.com/office/drawing/2014/main" val="3936666874"/>
                    </a:ext>
                  </a:extLst>
                </a:gridCol>
                <a:gridCol w="689346">
                  <a:extLst>
                    <a:ext uri="{9D8B030D-6E8A-4147-A177-3AD203B41FA5}">
                      <a16:colId xmlns:a16="http://schemas.microsoft.com/office/drawing/2014/main" val="1944936283"/>
                    </a:ext>
                  </a:extLst>
                </a:gridCol>
              </a:tblGrid>
              <a:tr h="1265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612376"/>
                  </a:ext>
                </a:extLst>
              </a:tr>
              <a:tr h="3876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274009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13.719.055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9.943.025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69679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474.842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65714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1.257.764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621.864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63448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11.558.578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-162.028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8.665.106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57183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5.313.165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-212.676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5.313.165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69633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-41.149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187.063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4162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-21.821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44370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-15.239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61043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815.322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815.322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20674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76393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2.768.239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-91.549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2.768.239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68646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6.245.413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3.351.941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92322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191.564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83248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1.184.636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594.798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47967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4.517.052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2.369.447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16558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194.086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451930"/>
                  </a:ext>
                </a:extLst>
              </a:tr>
              <a:tr h="25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4234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57.141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18917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27762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68984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91057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85254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41405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56159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1940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47335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39396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34323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795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ED307C-50A3-4EA3-BEB5-E14C97524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938019"/>
              </p:ext>
            </p:extLst>
          </p:nvPr>
        </p:nvGraphicFramePr>
        <p:xfrm>
          <a:off x="467544" y="2270881"/>
          <a:ext cx="7886704" cy="2623259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44000914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81098189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261231101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87990139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96164417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34736160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00088011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85288061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97714888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88148699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777083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744976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196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27905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93313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3462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041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0159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23635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7375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3865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80234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493110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53534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4768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265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926B49-ED09-4303-80F8-17658EB6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FEE7F0E-7CCD-4F58-BB99-28BCC733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6CE07C-E012-43E9-A137-405033FEC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611934"/>
            <a:ext cx="7561872" cy="374441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6AC19933-E87D-413B-8307-D325686F6B43}"/>
              </a:ext>
            </a:extLst>
          </p:cNvPr>
          <p:cNvSpPr/>
          <p:nvPr/>
        </p:nvSpPr>
        <p:spPr>
          <a:xfrm>
            <a:off x="755576" y="1628800"/>
            <a:ext cx="770588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A nivel de Capítulos, el presupuesto 2019, concentra los mayores recursos en las tres ramas de las FF.AA. ( Ejército, Armada y Fuerza Aérea),  y en la Dirección de Aeronáutica Civil. </a:t>
            </a:r>
            <a:endParaRPr lang="es-CL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3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SEPTIEMBRE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387260"/>
              </p:ext>
            </p:extLst>
          </p:nvPr>
        </p:nvGraphicFramePr>
        <p:xfrm>
          <a:off x="755576" y="2276872"/>
          <a:ext cx="7488832" cy="3595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639599"/>
              </p:ext>
            </p:extLst>
          </p:nvPr>
        </p:nvGraphicFramePr>
        <p:xfrm>
          <a:off x="926195" y="1988840"/>
          <a:ext cx="705678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D8F66F-DD07-47AA-AF3F-E8F5C60D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1A3E4292-BDA1-4F84-81AF-2D38AD8BF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0646A50-0D61-4147-9988-EF306A5A2A55}"/>
              </a:ext>
            </a:extLst>
          </p:cNvPr>
          <p:cNvSpPr/>
          <p:nvPr/>
        </p:nvSpPr>
        <p:spPr>
          <a:xfrm>
            <a:off x="838200" y="1257225"/>
            <a:ext cx="7623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 en $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del Ministerio de Defensa). (cifras en miles de $)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endParaRPr lang="es-CL" sz="1200" dirty="0">
              <a:solidFill>
                <a:prstClr val="black"/>
              </a:solidFill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6640ECD-5A11-4E2F-AD0A-139D78622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017068"/>
              </p:ext>
            </p:extLst>
          </p:nvPr>
        </p:nvGraphicFramePr>
        <p:xfrm>
          <a:off x="1043608" y="1841979"/>
          <a:ext cx="7056784" cy="4382748"/>
        </p:xfrm>
        <a:graphic>
          <a:graphicData uri="http://schemas.openxmlformats.org/drawingml/2006/table">
            <a:tbl>
              <a:tblPr/>
              <a:tblGrid>
                <a:gridCol w="351951">
                  <a:extLst>
                    <a:ext uri="{9D8B030D-6E8A-4147-A177-3AD203B41FA5}">
                      <a16:colId xmlns:a16="http://schemas.microsoft.com/office/drawing/2014/main" val="4045561126"/>
                    </a:ext>
                  </a:extLst>
                </a:gridCol>
                <a:gridCol w="2506314">
                  <a:extLst>
                    <a:ext uri="{9D8B030D-6E8A-4147-A177-3AD203B41FA5}">
                      <a16:colId xmlns:a16="http://schemas.microsoft.com/office/drawing/2014/main" val="167973551"/>
                    </a:ext>
                  </a:extLst>
                </a:gridCol>
                <a:gridCol w="924314">
                  <a:extLst>
                    <a:ext uri="{9D8B030D-6E8A-4147-A177-3AD203B41FA5}">
                      <a16:colId xmlns:a16="http://schemas.microsoft.com/office/drawing/2014/main" val="1408598076"/>
                    </a:ext>
                  </a:extLst>
                </a:gridCol>
                <a:gridCol w="881652">
                  <a:extLst>
                    <a:ext uri="{9D8B030D-6E8A-4147-A177-3AD203B41FA5}">
                      <a16:colId xmlns:a16="http://schemas.microsoft.com/office/drawing/2014/main" val="903103080"/>
                    </a:ext>
                  </a:extLst>
                </a:gridCol>
                <a:gridCol w="767892">
                  <a:extLst>
                    <a:ext uri="{9D8B030D-6E8A-4147-A177-3AD203B41FA5}">
                      <a16:colId xmlns:a16="http://schemas.microsoft.com/office/drawing/2014/main" val="2060541077"/>
                    </a:ext>
                  </a:extLst>
                </a:gridCol>
                <a:gridCol w="842548">
                  <a:extLst>
                    <a:ext uri="{9D8B030D-6E8A-4147-A177-3AD203B41FA5}">
                      <a16:colId xmlns:a16="http://schemas.microsoft.com/office/drawing/2014/main" val="1480469676"/>
                    </a:ext>
                  </a:extLst>
                </a:gridCol>
                <a:gridCol w="782113">
                  <a:extLst>
                    <a:ext uri="{9D8B030D-6E8A-4147-A177-3AD203B41FA5}">
                      <a16:colId xmlns:a16="http://schemas.microsoft.com/office/drawing/2014/main" val="1343185738"/>
                    </a:ext>
                  </a:extLst>
                </a:gridCol>
              </a:tblGrid>
              <a:tr h="2888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16067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1.211.978.509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1.230.391.431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18.412.922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890.812.830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72,40%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112819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 Fuerzas Armadas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1.173.500.551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1.189.375.656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15.875.105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862.806.703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72,54%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5527487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559.915.875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567.000.891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7.085.016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408.986.938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72,13%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015469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386.801.525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392.671.405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5.869.880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289.344.619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73,69%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24337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Aérea*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226.783.151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229.703.360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2.920.209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164.475.146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71,60%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152238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 Soportte Administrativo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15.599.479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2.327.866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11.000.209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70,52%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859567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FFAA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15.599.479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2.327.866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11.000.209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188840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 Otros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25.206.345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25.416.296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209.951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17.005.918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386890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Gral. Movilización Nacional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6.934.293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3.950.644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16794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Subsecretía de 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4.762.948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139.065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3.112.249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86055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13.719.055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31.152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9.943.025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994306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DEFENSA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177.243.315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180.547.349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3.304.034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122.594.842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860717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71.566.527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72.134.807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568.280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50.480.773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69,98%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22818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71.733.033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72.587.334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854.301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48.222.295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66,43%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958529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35.825.208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1.881.453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23.891.774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66,69%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63105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ORGANISMOS DEPENDIENTES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268.184.176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276.846.393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8.662.217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191.578.675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88200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Territorio Marítimo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69.561.525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69.895.863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39.841.016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05605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198.622.651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206.950.530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8.327.879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151.737.659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66798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19.263.047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19.894.022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630.975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11.511.185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485769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5.367.636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5.422.328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3.229.734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68899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4.550.875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2.758.237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92067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6.495.974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4.059.889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721546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</a:t>
                      </a:r>
                    </a:p>
                  </a:txBody>
                  <a:tcPr marL="9028" marR="9028" marT="90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3.424.845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530.278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1.463.325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128152"/>
                  </a:ext>
                </a:extLst>
              </a:tr>
              <a:tr h="18055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BRUTO PARTIDA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1.676.669.047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1.707.679.195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31.010.148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1.216.497.532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935651"/>
                  </a:ext>
                </a:extLst>
              </a:tr>
              <a:tr h="18055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TRASNFERENCIAS CONSOLIDABLES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10.770.709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10.502.119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-268.590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10.491.476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542262"/>
                  </a:ext>
                </a:extLst>
              </a:tr>
              <a:tr h="18055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1.697.177.076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31.278.738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1.206.006.056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557095"/>
                  </a:ext>
                </a:extLst>
              </a:tr>
              <a:tr h="1444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DE ESTADO DE OPERACIONES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1.665.898.338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1.697.177.076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31.278.738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1.206.006.056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545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67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5796421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CF93486-96F1-4B72-B436-282C1A9391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950670"/>
              </p:ext>
            </p:extLst>
          </p:nvPr>
        </p:nvGraphicFramePr>
        <p:xfrm>
          <a:off x="755576" y="2307521"/>
          <a:ext cx="7073901" cy="3427095"/>
        </p:xfrm>
        <a:graphic>
          <a:graphicData uri="http://schemas.openxmlformats.org/drawingml/2006/table">
            <a:tbl>
              <a:tblPr/>
              <a:tblGrid>
                <a:gridCol w="756256">
                  <a:extLst>
                    <a:ext uri="{9D8B030D-6E8A-4147-A177-3AD203B41FA5}">
                      <a16:colId xmlns:a16="http://schemas.microsoft.com/office/drawing/2014/main" val="3385551751"/>
                    </a:ext>
                  </a:extLst>
                </a:gridCol>
                <a:gridCol w="2050617">
                  <a:extLst>
                    <a:ext uri="{9D8B030D-6E8A-4147-A177-3AD203B41FA5}">
                      <a16:colId xmlns:a16="http://schemas.microsoft.com/office/drawing/2014/main" val="2923902162"/>
                    </a:ext>
                  </a:extLst>
                </a:gridCol>
                <a:gridCol w="750438">
                  <a:extLst>
                    <a:ext uri="{9D8B030D-6E8A-4147-A177-3AD203B41FA5}">
                      <a16:colId xmlns:a16="http://schemas.microsoft.com/office/drawing/2014/main" val="3649186368"/>
                    </a:ext>
                  </a:extLst>
                </a:gridCol>
                <a:gridCol w="721352">
                  <a:extLst>
                    <a:ext uri="{9D8B030D-6E8A-4147-A177-3AD203B41FA5}">
                      <a16:colId xmlns:a16="http://schemas.microsoft.com/office/drawing/2014/main" val="2633411101"/>
                    </a:ext>
                  </a:extLst>
                </a:gridCol>
                <a:gridCol w="686448">
                  <a:extLst>
                    <a:ext uri="{9D8B030D-6E8A-4147-A177-3AD203B41FA5}">
                      <a16:colId xmlns:a16="http://schemas.microsoft.com/office/drawing/2014/main" val="3642334289"/>
                    </a:ext>
                  </a:extLst>
                </a:gridCol>
                <a:gridCol w="689356">
                  <a:extLst>
                    <a:ext uri="{9D8B030D-6E8A-4147-A177-3AD203B41FA5}">
                      <a16:colId xmlns:a16="http://schemas.microsoft.com/office/drawing/2014/main" val="745866366"/>
                    </a:ext>
                  </a:extLst>
                </a:gridCol>
                <a:gridCol w="709717">
                  <a:extLst>
                    <a:ext uri="{9D8B030D-6E8A-4147-A177-3AD203B41FA5}">
                      <a16:colId xmlns:a16="http://schemas.microsoft.com/office/drawing/2014/main" val="802412251"/>
                    </a:ext>
                  </a:extLst>
                </a:gridCol>
                <a:gridCol w="709717">
                  <a:extLst>
                    <a:ext uri="{9D8B030D-6E8A-4147-A177-3AD203B41FA5}">
                      <a16:colId xmlns:a16="http://schemas.microsoft.com/office/drawing/2014/main" val="1894590967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637983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1624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1.880.497.438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49.879.277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1.332.962.002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0380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1.256.301.450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27.360.477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937.448.807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1306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330.868.440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1.632.951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194.551.667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4572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2.976.943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8908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23.123.460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17.745.683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4983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13.075.028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039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674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25.794.552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11.222.084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3317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135.119.141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-7.126.328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623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10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58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37.441.639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7707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33.990.860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25.726.867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33.897.367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3181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5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DA95CB4-BE25-459D-BE7C-813D1643F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881327"/>
              </p:ext>
            </p:extLst>
          </p:nvPr>
        </p:nvGraphicFramePr>
        <p:xfrm>
          <a:off x="800101" y="2407346"/>
          <a:ext cx="7543798" cy="2152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3059698626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777426661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370613210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69956232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433551660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144471037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920961704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188486491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731617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0632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6544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4236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5321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630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608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1506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5768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73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1019" y="583076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D1A9A7F-01F2-466B-B01D-12E291A9E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002957"/>
              </p:ext>
            </p:extLst>
          </p:nvPr>
        </p:nvGraphicFramePr>
        <p:xfrm>
          <a:off x="639322" y="1960393"/>
          <a:ext cx="7886697" cy="3398929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2386634166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210452539"/>
                    </a:ext>
                  </a:extLst>
                </a:gridCol>
                <a:gridCol w="2508641">
                  <a:extLst>
                    <a:ext uri="{9D8B030D-6E8A-4147-A177-3AD203B41FA5}">
                      <a16:colId xmlns:a16="http://schemas.microsoft.com/office/drawing/2014/main" val="1029085243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061396085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155024402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631432972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4212529206"/>
                    </a:ext>
                  </a:extLst>
                </a:gridCol>
                <a:gridCol w="682395">
                  <a:extLst>
                    <a:ext uri="{9D8B030D-6E8A-4147-A177-3AD203B41FA5}">
                      <a16:colId xmlns:a16="http://schemas.microsoft.com/office/drawing/2014/main" val="3027051597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3803893780"/>
                    </a:ext>
                  </a:extLst>
                </a:gridCol>
              </a:tblGrid>
              <a:tr h="14125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760464"/>
                  </a:ext>
                </a:extLst>
              </a:tr>
              <a:tr h="43259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47498"/>
                  </a:ext>
                </a:extLst>
              </a:tr>
              <a:tr h="185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567.426.638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6.169.006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567.426.638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566540"/>
                  </a:ext>
                </a:extLst>
              </a:tr>
              <a:tr h="167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82.819.983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5.603.088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61.160.697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064895"/>
                  </a:ext>
                </a:extLst>
              </a:tr>
              <a:tr h="23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5.432.283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3.229.734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698513"/>
                  </a:ext>
                </a:extLst>
              </a:tr>
              <a:tr h="229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393.875.488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5.869.880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289.900.204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796999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113.565.118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544.442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40.051.120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17495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81.170.027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6.823.369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56.763.837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67525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230.684.903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3.413.425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165.315.367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31019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40.125.924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6.182.169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28.192.490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780403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7.145.881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251.322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4.162.232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366440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4.613.964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107.914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2.821.326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97190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6.495.974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4.059.889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4771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312.858.333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4.283.125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245.919.664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959517"/>
                  </a:ext>
                </a:extLst>
              </a:tr>
              <a:tr h="30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3.424.845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530.278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1.463.325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960142"/>
                  </a:ext>
                </a:extLst>
              </a:tr>
              <a:tr h="176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15.706.000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2.434.387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11.106.730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93265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4.890.991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3.240.292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45058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13.719.055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31.152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9.943.025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259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4954</TotalTime>
  <Words>8457</Words>
  <Application>Microsoft Office PowerPoint</Application>
  <PresentationFormat>Presentación en pantalla (4:3)</PresentationFormat>
  <Paragraphs>5032</Paragraphs>
  <Slides>29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SEPTIEMBRE 2019 PARTIDA 11: MINISTERIO DE DEFENSA NACIONAL</vt:lpstr>
      <vt:lpstr>EJECUCIÓN ACUMULADA DE GASTOS A SEPTIEMBRE 2019  PARTIDA 11 MINISTERIO DE DEFENSA NACIONAL</vt:lpstr>
      <vt:lpstr>EJECUCIÓN ACUMULADA DE GASTOS A SEPTIEMBRE 2019  PARTIDA 11 MINISTERIO DE DEFENSA NACIONAL</vt:lpstr>
      <vt:lpstr>COMPORTAMIENTO DE LA EJECUCIÓN MENSUAL DE GASTOS A SEPTIEMBRE 2019 PARTIDA 11 MINISTERIO DE DEFENSA NACIONAL</vt:lpstr>
      <vt:lpstr>COMPORTAMIENTO DE LA EJECUCIÓN ACUMULADA DE GASTOS A SEPTIEMBRE 2019  PARTIDA 11 MINISTERIO DE DEFENSA NACIONAL</vt:lpstr>
      <vt:lpstr>EJECUCIÓN ACUMULADA DE GASTOS A SEPTIEMBRE 2019  PARTIDA 11 MINISTERIO DE DEFENSA NACIONAL</vt:lpstr>
      <vt:lpstr>EJECUCIÓN ACUMULADA DE GASTOS A SEPTIEMBRE 2019  PARTIDA 11 MINISTERIO DE DEFENSA NACIONAL</vt:lpstr>
      <vt:lpstr>EJECUCIÓN ACUMULADA DE GASTOS A SEPTIEMBRE 2019  PARTIDA 11 MINISTERIO DE DEFENSA NACIONAL</vt:lpstr>
      <vt:lpstr>EJECUCIÓN ACUMULADA DE GASTOS A SEPTIEMBRE 2019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352</cp:revision>
  <cp:lastPrinted>2019-05-13T15:36:27Z</cp:lastPrinted>
  <dcterms:created xsi:type="dcterms:W3CDTF">2016-06-23T13:38:47Z</dcterms:created>
  <dcterms:modified xsi:type="dcterms:W3CDTF">2019-11-15T12:32:17Z</dcterms:modified>
</cp:coreProperties>
</file>