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5" r:id="rId4"/>
    <p:sldId id="306" r:id="rId5"/>
    <p:sldId id="304" r:id="rId6"/>
    <p:sldId id="303" r:id="rId7"/>
    <p:sldId id="264" r:id="rId8"/>
    <p:sldId id="263" r:id="rId9"/>
    <p:sldId id="265" r:id="rId10"/>
    <p:sldId id="300" r:id="rId11"/>
    <p:sldId id="268" r:id="rId12"/>
    <p:sldId id="269" r:id="rId13"/>
    <p:sldId id="271" r:id="rId14"/>
    <p:sldId id="273" r:id="rId15"/>
    <p:sldId id="302" r:id="rId16"/>
    <p:sldId id="274" r:id="rId17"/>
    <p:sldId id="275" r:id="rId18"/>
    <p:sldId id="276" r:id="rId1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0" name="Picture 18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300" y="573325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A5DAD21-66FD-44E5-AD57-E9D1ECD01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11" y="1844824"/>
            <a:ext cx="8194813" cy="364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009" y="4941168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BDD507E-32B7-4137-A5BC-0A2829BDD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5" y="1842889"/>
            <a:ext cx="8406136" cy="309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C621FB4-660F-4734-8F7F-EAE9273B2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89996"/>
            <a:ext cx="7776864" cy="354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473857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A580712-8BA4-4320-A984-0239927B6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144" y="1878677"/>
            <a:ext cx="8262119" cy="396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711948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EA7440A-DD1F-4F64-894A-32399625E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79" y="1599921"/>
            <a:ext cx="7777515" cy="208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263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9945" y="4581128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74EB1ED-C295-4383-A36E-E813B6823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05" y="1706260"/>
            <a:ext cx="8229600" cy="280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723" y="4941168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965AD6-9B0D-4924-A705-CBDC4CC2A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80292"/>
            <a:ext cx="8158624" cy="28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1999" y="56561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A72AD9D-F79E-4DD6-B5A7-221C28D7A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99" y="1658038"/>
            <a:ext cx="8243137" cy="386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FEED674-3923-4F1B-9EF8-C34AFEAD0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681" y="1785985"/>
            <a:ext cx="5028599" cy="3604276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187697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5BEF1EE-84AB-4820-BAAF-3DE27CFEB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051183"/>
            <a:ext cx="5760640" cy="333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90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41C55E2-FE7C-42C0-AC84-A8F9C80C8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38991"/>
            <a:ext cx="6192687" cy="311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42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940C3F4-FA6C-42F6-B583-0D7781ADF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35943"/>
            <a:ext cx="7200800" cy="352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57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9C1ADB0-E9DF-4F95-8EDE-E02919162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759337"/>
            <a:ext cx="7200800" cy="296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1439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56EF391-68C2-4C6D-AF0E-D14AEE4BC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865" y="1628800"/>
            <a:ext cx="7794576" cy="2515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F1CCEDB-8A3B-448C-AA23-17616620D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28658"/>
            <a:ext cx="7920880" cy="457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249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89F10AE-5DF8-4CFC-BFFE-9FDC1B524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952839"/>
            <a:ext cx="8568951" cy="99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1673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</TotalTime>
  <Words>638</Words>
  <Application>Microsoft Office PowerPoint</Application>
  <PresentationFormat>Presentación en pantalla (4:3)</PresentationFormat>
  <Paragraphs>65</Paragraphs>
  <Slides>17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2019 PARTIDA 10: MINISTERIO DE JUSTICIA</vt:lpstr>
      <vt:lpstr>EJECUCIÓN ACUMULADA DE GASTOS A SEPTIEMBRE DE 2019  PARTIDA 10 MINISTERIO DE JUSTICIA</vt:lpstr>
      <vt:lpstr>EJECUCIÓN ACUMULADA DE GASTOS A SEPTIEMBRE DE 2019  PARTIDA 10 MINISTERIO DE JUSTICIA</vt:lpstr>
      <vt:lpstr>Presentación de PowerPoint</vt:lpstr>
      <vt:lpstr>Presentación de PowerPoint</vt:lpstr>
      <vt:lpstr>EJECUCIÓN ACUMULADA DE GASTOS A SEPTIEMBRE DE 2019  PARTIDA 10 MINISTERIO DE JUSTICIA</vt:lpstr>
      <vt:lpstr>EJECUCIÓN ACUMULADA DE GASTOS A SEPTIEMBRE DE 2019  PARTIDA 10 RESUMEN POR CAPÍTULOS</vt:lpstr>
      <vt:lpstr>EJECUCIÓN ACUMULADA DE GASTOS A SEPTIEMBRE DE 2019  PARTIDA 10. CAPÍTULO 01. PROGRAMA 01:  SECRETARÍA Y ADMINISTRACIÓN GENERAL</vt:lpstr>
      <vt:lpstr>EJECUCIÓN ACUMULADA DE GASTOS A SEPTIEMBRE DE 2019  PARTIDA 10. CAPÍTULO 01. PROGRAMA 02:  PROGRAMA DE CONCESIONES DEL MINISTERIO DE JUSTICIA</vt:lpstr>
      <vt:lpstr>EJECUCIÓN ACUMULADA DE GASTOS A SEPTIEMBRE DE 2019  PARTIDA 10. CAPÍTULO 02. PROGRAMA 01: SERVICIO REGISTRO CIVIL E IDENTIFICACIÓN</vt:lpstr>
      <vt:lpstr>EJECUCIÓN ACUMULADA DE GASTOS A SEPTIEMBRE DE 2019  PARTIDA 10. CAPÍTULO 03. PROGRAMA 01:  SERVICIO MÉDICO LEGAL</vt:lpstr>
      <vt:lpstr>EJECUCIÓN ACUMULADA DE GASTOS A SEPTIEMBRE DE 2019  PARTIDA 10. CAPÍTULO 04. PROGRAMA 01:  GENDARMERÍA DE CHILE</vt:lpstr>
      <vt:lpstr>EJECUCIÓN ACUMULADA DE GASTOS A SEPTIEMBRE DE 2019  PARTIDA 10. CAPÍTULO 04. PROGRAMA 02:  PROGRAMA DE REHABILITACIÓN Y REINSERCIÓN SOCIAL</vt:lpstr>
      <vt:lpstr>EJECUCIÓN ACUMULADA DE GASTOS A SEPTIEMBRE DE 2019  PARTIDA 10. CAPÍTULO 06. PROGRAMA 01:  SUBSECRETARÍA DE DERECHOS HUMANOS</vt:lpstr>
      <vt:lpstr>EJECUCIÓN ACUMULADA DE GASTOS A SEPTIEMBRE DE 2019  PARTIDA 10. CAPÍTULO 07. PROGRAMA 01:  SERVICIO NACIONAL DE MENORES</vt:lpstr>
      <vt:lpstr>EJECUCIÓN ACUMULADA DE GASTOS A SEPTIEMBRE DE 2019  PARTIDA 10. CAPÍTULO 07. PROGRAMA 02:  PROGRAMA DE ADMINISTRACIÓN DIRECTA Y PROYECTOS NACIONALES</vt:lpstr>
      <vt:lpstr>EJECUCIÓN ACUMULADA DE GASTOS A SEPTIEMBRE DE 2019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237</cp:revision>
  <cp:lastPrinted>2019-10-18T21:16:01Z</cp:lastPrinted>
  <dcterms:created xsi:type="dcterms:W3CDTF">2016-06-23T13:38:47Z</dcterms:created>
  <dcterms:modified xsi:type="dcterms:W3CDTF">2019-11-08T14:51:05Z</dcterms:modified>
</cp:coreProperties>
</file>