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6"/>
  </p:notesMasterIdLst>
  <p:handoutMasterIdLst>
    <p:handoutMasterId r:id="rId57"/>
  </p:handoutMasterIdLst>
  <p:sldIdLst>
    <p:sldId id="256" r:id="rId3"/>
    <p:sldId id="354" r:id="rId4"/>
    <p:sldId id="299" r:id="rId5"/>
    <p:sldId id="355" r:id="rId6"/>
    <p:sldId id="264" r:id="rId7"/>
    <p:sldId id="263" r:id="rId8"/>
    <p:sldId id="330" r:id="rId9"/>
    <p:sldId id="265" r:id="rId10"/>
    <p:sldId id="359" r:id="rId11"/>
    <p:sldId id="271" r:id="rId12"/>
    <p:sldId id="301" r:id="rId13"/>
    <p:sldId id="304" r:id="rId14"/>
    <p:sldId id="307" r:id="rId15"/>
    <p:sldId id="332" r:id="rId16"/>
    <p:sldId id="308" r:id="rId17"/>
    <p:sldId id="309" r:id="rId18"/>
    <p:sldId id="310" r:id="rId19"/>
    <p:sldId id="334" r:id="rId20"/>
    <p:sldId id="311" r:id="rId21"/>
    <p:sldId id="312" r:id="rId22"/>
    <p:sldId id="313" r:id="rId23"/>
    <p:sldId id="314" r:id="rId24"/>
    <p:sldId id="315" r:id="rId25"/>
    <p:sldId id="335" r:id="rId26"/>
    <p:sldId id="316" r:id="rId27"/>
    <p:sldId id="336" r:id="rId28"/>
    <p:sldId id="317" r:id="rId29"/>
    <p:sldId id="318" r:id="rId30"/>
    <p:sldId id="337" r:id="rId31"/>
    <p:sldId id="319" r:id="rId32"/>
    <p:sldId id="338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48" r:id="rId44"/>
    <p:sldId id="349" r:id="rId45"/>
    <p:sldId id="350" r:id="rId46"/>
    <p:sldId id="351" r:id="rId47"/>
    <p:sldId id="356" r:id="rId48"/>
    <p:sldId id="357" r:id="rId49"/>
    <p:sldId id="358" r:id="rId50"/>
    <p:sldId id="366" r:id="rId51"/>
    <p:sldId id="367" r:id="rId52"/>
    <p:sldId id="368" r:id="rId53"/>
    <p:sldId id="369" r:id="rId54"/>
    <p:sldId id="365" r:id="rId5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522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132856"/>
            <a:ext cx="8229600" cy="3121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PROFESIONAL DOCENTE Y DIRECTIVO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54" y="1643064"/>
            <a:ext cx="8229600" cy="2876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78" y="1795463"/>
            <a:ext cx="8298083" cy="285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09" y="2060848"/>
            <a:ext cx="8229600" cy="326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0" y="1955195"/>
            <a:ext cx="8204732" cy="403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481264"/>
            <a:ext cx="8229601" cy="1526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80" y="1835469"/>
            <a:ext cx="8244352" cy="43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490663"/>
            <a:ext cx="8229600" cy="309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95439"/>
            <a:ext cx="8229600" cy="2925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4"/>
            <a:ext cx="8229600" cy="2017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871663"/>
            <a:ext cx="8229600" cy="2507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795464"/>
            <a:ext cx="8229600" cy="2611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795464"/>
            <a:ext cx="8232748" cy="2597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23" y="1868116"/>
            <a:ext cx="8229600" cy="362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23" y="2281239"/>
            <a:ext cx="8229600" cy="18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70" y="1652092"/>
            <a:ext cx="8270986" cy="3391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281239"/>
            <a:ext cx="8229600" cy="18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4"/>
            <a:ext cx="8229600" cy="2017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73" y="1566863"/>
            <a:ext cx="8271883" cy="3014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400300"/>
            <a:ext cx="8229600" cy="1656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060" y="1780456"/>
            <a:ext cx="5975350" cy="348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643063"/>
            <a:ext cx="8229600" cy="287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95439"/>
            <a:ext cx="8229600" cy="295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58" y="1868116"/>
            <a:ext cx="8229600" cy="287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4"/>
            <a:ext cx="8229600" cy="2017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73" y="1566863"/>
            <a:ext cx="8271883" cy="3014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252664"/>
            <a:ext cx="8229600" cy="1894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63" y="1868116"/>
            <a:ext cx="8229600" cy="305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786064"/>
            <a:ext cx="8229600" cy="103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2" y="1904022"/>
            <a:ext cx="82296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47825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22" y="1844824"/>
            <a:ext cx="6042025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86025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800225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257425"/>
            <a:ext cx="8229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800225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09825"/>
            <a:ext cx="82296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952625"/>
            <a:ext cx="82296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714625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714625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714625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EDUCACIÓN 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181225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56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43114"/>
            <a:ext cx="8229600" cy="2373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FORTALECIMIENTO DE LA EDUCACIÓN SUPERIOR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72" y="1682373"/>
            <a:ext cx="7608536" cy="471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005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            …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EDUCACIÓN 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1664310"/>
            <a:ext cx="82296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983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            …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EDUCACIÓN 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1828800"/>
            <a:ext cx="8229600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6828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984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SUPERINTENDENCIA DE EDUCACIÓN SUPERIOR 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89" y="2564904"/>
            <a:ext cx="8208259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7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35" y="1628800"/>
            <a:ext cx="8274699" cy="393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12652"/>
            <a:ext cx="8229600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76" y="1669749"/>
            <a:ext cx="8230464" cy="3988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76" y="2433639"/>
            <a:ext cx="8229600" cy="160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01883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6522</TotalTime>
  <Words>813</Words>
  <Application>Microsoft Office PowerPoint</Application>
  <PresentationFormat>Presentación en pantalla (4:3)</PresentationFormat>
  <Paragraphs>161</Paragraphs>
  <Slides>53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56" baseType="lpstr">
      <vt:lpstr>1_Tema de Office</vt:lpstr>
      <vt:lpstr>Tema de Office</vt:lpstr>
      <vt:lpstr>Imagen de mapa de bits</vt:lpstr>
      <vt:lpstr>EJECUCIÓN ACUMULADA DE GASTOS PRESUPUESTARIOS AL MES DE SEPTIEMBRE DE 2019 PARTIDA 09: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SEPTIEMBRE DE 2019  PARTIDA 09 MINISTERIO DE EDUCACIÓN</vt:lpstr>
      <vt:lpstr>EJECUCIÓN ACUMULADA DE GASTOS A SEPTIEMBRE DE 2019  PARTIDA 09 RESUMEN POR CAPÍTULOS</vt:lpstr>
      <vt:lpstr>EJECUCIÓN ACUMULADA DE GASTOS A SEPTIEMBRE DE 2019  PARTIDA 09 RESUMEN POR CAPÍTULOS</vt:lpstr>
      <vt:lpstr>EJECUCIÓN ACUMULADA DE GASTOS A SEPTIEMBRE DE 2019  PARTIDA 09. CAPÍTULO 01. PROGRAMA 01:  SUBSECRETARÍA DE EDUCACIÓN</vt:lpstr>
      <vt:lpstr>EJECUCIÓN ACUMULADA DE GASTOS A SEPTIEMBRE DE 2019  PARTIDA 09. CAPÍTULO 01. PROGRAMA 01:  SUBSECRETARÍA DE EDUCACIÓN</vt:lpstr>
      <vt:lpstr>EJECUCIÓN ACUMULADA DE GASTOS A SEPTIEMBRE DE 2019  PARTIDA 09. CAPÍTULO 01. PROGRAMA 03:  MEJORAMIENTO DE LA CALIDAD DE LA EDUCACIÓN</vt:lpstr>
      <vt:lpstr>EJECUCIÓN ACUMULADA DE GASTOS A SEPTIEMBRE DE 2019  PARTIDA 09. CAPÍTULO 01. PROGRAMA 04: DESARROLLO PROFESIONAL DOCENTE Y DIRECTIVO</vt:lpstr>
      <vt:lpstr>EJECUCIÓN ACUMULADA DE GASTOS A SEPTIEMBRE DE 2019  PARTIDA 09. CAPÍTULO 01. PROGRAMA 11: RECURSOS EDUCATIVOS</vt:lpstr>
      <vt:lpstr>EJECUCIÓN ACUMULADA DE GASTOS A SEPTIEMBRE DE 2019  PARTIDA 09. CAPÍTULO 01. PROGRAMA 20: SUBVENCIONES A LOS ESTABLECIMIENTOS EDUCACIONALES</vt:lpstr>
      <vt:lpstr>EJECUCIÓN ACUMULADA DE GASTOS A SEPTIEMBRE DE 2019  PARTIDA 09. CAPÍTULO 01. PROGRAMA 20: SUBVENCIONES A LOS ESTABLECIMIENTOS EDUCACIONALES</vt:lpstr>
      <vt:lpstr>EJECUCIÓN ACUMULADA DE GASTOS A SEPTIEMBRE DE 2019  PARTIDA 09. CAPÍTULO 01. PROGRAMA 21: GESTIÓN DE SUBVENCIONES A ESTABLECIMIENTOS EDUCACIONALES</vt:lpstr>
      <vt:lpstr>EJECUCIÓN ACUMULADA DE GASTOS A SEPTIEMBRE DE 2019  PARTIDA 09. CAPÍTULO 01. PROGRAMA 29: FORTALECIMIENTO DE LA EDUCACIÓN SUPERIOR PÚBLICA</vt:lpstr>
      <vt:lpstr>EJECUCIÓN ACUMULADA DE GASTOS A SEPTIEMBRE DE 2019  PARTIDA 09. CAPÍTULO 01. PROGRAMA 30: EDUCACIÓN SUPERIOR</vt:lpstr>
      <vt:lpstr>EJECUCIÓN ACUMULADA DE GASTOS A SEPTIEMBRE DE 2019  PARTIDA 09. CAPÍTULO 01. PROGRAMA 30: EDUCACIÓN SUPERIOR</vt:lpstr>
      <vt:lpstr>EJECUCIÓN ACUMULADA DE GASTOS A SEPTIEMBRE DE 2019  PARTIDA 09. CAPÍTULO 01. PROGRAMA 31: GASTOS DE OPERACIÓN DE EDUCACIÓN SUPERIOR</vt:lpstr>
      <vt:lpstr>EJECUCIÓN ACUMULADA DE GASTOS A SEPTIEMBRE DE 2019  PARTIDA 09. CAPÍTULO 02. PROGRAMA 01: SUPERINTENDENCIA DE EDUCACIÓN</vt:lpstr>
      <vt:lpstr>EJECUCIÓN ACUMULADA DE GASTOS A SEPTIEMBRE DE 2019  PARTIDA 09. CAPÍTULO 03. PROGRAMA 01: AGENCIA DE CALIDAD DE LA EDUCACIÓN</vt:lpstr>
      <vt:lpstr>EJECUCIÓN ACUMULADA DE GASTOS A SEPTIEMBRE DE 2019  PARTIDA 09. CAPÍTULO 04. PROGRAMA 01: SUBSECRETARÍA DE EDUCACIÓN PARVULARIA</vt:lpstr>
      <vt:lpstr>EJECUCIÓN ACUMULADA DE GASTOS A SEPTIEMBRE DE 2019  PARTIDA 09. CAPÍTULO 08. PROGRAMA 01: COMISIÓN NACIONAL DE INVESTIGACIÓN CIENTÍFICA Y TECNOLÓGICA</vt:lpstr>
      <vt:lpstr>EJECUCIÓN ACUMULADA DE GASTOS A SEPTIEMBRE DE 2019  PARTIDA 09. CAPÍTULO 08. PROGRAMA 01: COMISIÓN NACIONAL DE INVESTIGACIÓN CIENTÍFICA Y TECNOLÓGICA</vt:lpstr>
      <vt:lpstr>EJECUCIÓN ACUMULADA DE GASTOS A SEPTIEMBRE DE 2019  PARTIDA 09. CAPÍTULO 09. PROGRAMA 01: JUNTA NACIONAL DE AUXILIO ESCOLAR Y BECAS</vt:lpstr>
      <vt:lpstr>EJECUCIÓN ACUMULADA DE GASTOS A SEPTIEMBRE DE 2019  PARTIDA 09. CAPÍTULO 09. PROGRAMA 01: JUNTA NACIONAL DE AUXILIO ESCOLAR Y BECAS</vt:lpstr>
      <vt:lpstr>EJECUCIÓN ACUMULADA DE GASTOS A SEPTIEMBRE DE 2019  PARTIDA 09. CAPÍTULO 09. PROGRAMA 02: SALUD ESCOLAR</vt:lpstr>
      <vt:lpstr>EJECUCIÓN ACUMULADA DE GASTOS A SEPTIEMBRE DE 2019  PARTIDA 09. CAPÍTULO 09. PROGRAMA 03: BECAS Y ASISTENCIALIDAD ESTUDIANTIL</vt:lpstr>
      <vt:lpstr>EJECUCIÓN ACUMULADA DE GASTOS A SEPTIEMBRE DE 2019  PARTIDA 09. CAPÍTULO 09. PROGRAMA 03: BECAS Y ASISTENCIALIDAD ESTUDIANTIL</vt:lpstr>
      <vt:lpstr>EJECUCIÓN ACUMULADA DE GASTOS A SEPTIEMBRE DE 2019  PARTIDA 09. CAPÍTULO 11. PROGRAMA 01: JUNTA NACIONAL DE JARDINES INFANTILES</vt:lpstr>
      <vt:lpstr>EJECUCIÓN ACUMULADA DE GASTOS A SEPTIEMBRE DE 2019  PARTIDA 09. CAPÍTULO 11. PROGRAMA 01: JUNTA NACIONAL DE JARDINES INFANTILES</vt:lpstr>
      <vt:lpstr>EJECUCIÓN ACUMULADA DE GASTOS A SEPTIEMBRE DE 2019  PARTIDA 09. CAPÍTULO 11. PROGRAMA 02: PROGRAMAS ALTERNATIVOS DE ENSEÑANZA PRE-ESCOLAR</vt:lpstr>
      <vt:lpstr>EJECUCIÓN ACUMULADA DE GASTOS A SEPTIEMBRE DE 2019  PARTIDA 09. CAPÍTULO 13. PROGRAMA 01: CONSEJO DE RECTORES</vt:lpstr>
      <vt:lpstr>EJECUCIÓN ACUMULADA DE GASTOS A SEPTIEMBRE DE 2019  PARTIDA 09. CAPÍTULO 15. PROGRAMA 01: CONSEJO NACIONAL DE EDUCACIÓN</vt:lpstr>
      <vt:lpstr>EJECUCIÓN ACUMULADA DE GASTOS A SEPTIEMBRE DE 2019  PARTIDA 09. CAPÍTULO 17. PROGRAMA 01: DIRECCIÓN DE EDUCACIÓN PÚBLICA</vt:lpstr>
      <vt:lpstr>EJECUCIÓN ACUMULADA DE GASTOS A SEPTIEMBRE DE 2019  PARTIDA 09. CAPÍTULO 17. PROGRAMA 02: FORTALECIMIENTO DE LA EDUCACIÓN ESCOLAR PÚBLICA</vt:lpstr>
      <vt:lpstr>EJECUCIÓN ACUMULADA DE GASTOS A SEPTIEMBRE DE 2019  PARTIDA 09. CAPÍTULO 17. PROGRAMA 03: APOYO A LA IMPLEMENTACIÓN DE LOS SERVICIOS LOCALES DE EDUCACIÓN</vt:lpstr>
      <vt:lpstr>EJECUCIÓN ACUMULADA DE GASTOS A SEPTIEMBRE DE 2019  PARTIDA 09. CAPÍTULO 18. PROGRAMA 01: SERVICIO LOCAL DE EDUCACIÓN BARRANCAS, GASTOS ADMINISTRATIVOS</vt:lpstr>
      <vt:lpstr>EJECUCIÓN ACUMULADA DE GASTOS A SEPTIEMBRE DE 2019  PARTIDA 09. CAPÍTULO 18. PROGRAMA 02: SERVICIO LOCAL DE EDUCACIÓN BARRANCAS, SERVICIO EDUCATIVO</vt:lpstr>
      <vt:lpstr>EJECUCIÓN ACUMULADA DE GASTOS A SEPTIEMBRE DE 2019  PARTIDA 09. CAPÍTULO 19. PROGRAMA 01: SERVICIO LOCAL DE EDUCACIÓN PUERTO CORDILLERA, GASTOS ADMINISTRATIVOS</vt:lpstr>
      <vt:lpstr>EJECUCIÓN ACUMULADA DE GASTOS A SEPTIEMBRE DE 2019  PARTIDA 09. CAPÍTULO 19. PROGRAMA 02: SERVICIO LOCAL DE EDUCACIÓN PUERTO CORDILLERA, SERVICIO EDUCATIVO</vt:lpstr>
      <vt:lpstr>EJECUCIÓN ACUMULADA DE GASTOS A SEPTIEMBRE DE 2019  PARTIDA 09. CAPÍTULO 21. PROGRAMA 01: SERVICIO LOCAL DE EDUCACIÓN HUASCO, GASTOS ADMINISTRATIVOS</vt:lpstr>
      <vt:lpstr>EJECUCIÓN ACUMULADA DE GASTOS A SEPTIEMBRE DE 2019  PARTIDA 09. CAPÍTULO 21. PROGRAMA 02: SERVICIO LOCAL DE EDUCACIÓN HUASCO, SERVICIO EDUCATIVO</vt:lpstr>
      <vt:lpstr>EJECUCIÓN ACUMULADA DE GASTOS A SEPTIEMBRE DE 2019  PARTIDA 09. CAPÍTULO 22. PROGRAMA 01: SERVICIO LOCAL DE EDUCACIÓN COSTA ARAUCANÍA, GASTOS ADMINISTRATIVOS</vt:lpstr>
      <vt:lpstr>EJECUCIÓN ACUMULADA DE GASTOS A SEPTIEMBRE DE 2019  PARTIDA 09. CAPÍTULO 22. PROGRAMA 02: SERVICIO LOCAL DE EDUCACIÓN COSTA ARAUCANÍA, SERVICIO EDUCATIVO</vt:lpstr>
      <vt:lpstr>EJECUCIÓN ACUMULADA DE GASTOS A SEPTIEMBRE DE 2019  PARTIDA 09. CAPÍTULO 23. PROGRAMA 01: SERVICIO LOCAL DE EDUCACIÓN CHINCHORRO, GASTOS ADMINISTRATIVOS</vt:lpstr>
      <vt:lpstr>EJECUCIÓN ACUMULADA DE GASTOS A SEPTIEMBRE DE 2019  PARTIDA 09. CAPÍTULO 24. PROGRAMA 01: GABRIELA MISTRAL, GASTOS ADMINISTRATIVOS</vt:lpstr>
      <vt:lpstr>EJECUCIÓN ACUMULADA DE GASTOS A SEPTIEMBRE DE 2019  PARTIDA 09. CAPÍTULO 25. PROGRAMA 01: SERVICIO LOCAL DE EDUCACIÓN ANDALÍEN SUR, GASTOS ADMINISTRATIVOS</vt:lpstr>
      <vt:lpstr>EJECUCIÓN ACUMULADA DE GASTOS A SEPTIEMBRE DE 2019  PARTIDA 09. CAPÍTULO 90. PROGRAMA 01: SUBSECRETARÍA DE EDUCACIÓN SUPERIOR</vt:lpstr>
      <vt:lpstr>EJECUCIÓN ACUMULADA DE GASTOS A SEPTIEMBRE DE 2019  PARTIDA 09. CAPÍTULO 90. PROGRAMA 02: FORTALECIMIENTO DE LA EDUCACIÓN SUPERIOR PÚBLICA</vt:lpstr>
      <vt:lpstr>EJECUCIÓN ACUMULADA DE GASTOS A SEPTIEMBRE DE 2019  PARTIDA 09. CAPÍTULO 90. PROGRAMA 03: EDUCACIÓN SUPERIOR</vt:lpstr>
      <vt:lpstr>EJECUCIÓN ACUMULADA DE GASTOS A SEPTIEMBRE DE 2019  PARTIDA 09. CAPÍTULO 90. PROGRAMA 03: EDUCACIÓN SUPERIOR</vt:lpstr>
      <vt:lpstr>EJECUCIÓN ACUMULADA DE GASTOS A SEPTIEMBRE DE 2019  PARTIDA 09. CAPÍTULO 91. PROGRAMA 01: SUPERINTENDENCIA DE EDUCACIÓN SUPERIOR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361</cp:revision>
  <cp:lastPrinted>2018-08-03T21:42:16Z</cp:lastPrinted>
  <dcterms:created xsi:type="dcterms:W3CDTF">2016-06-23T13:38:47Z</dcterms:created>
  <dcterms:modified xsi:type="dcterms:W3CDTF">2019-12-17T19:35:21Z</dcterms:modified>
</cp:coreProperties>
</file>