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 varScale="1">
        <p:scale>
          <a:sx n="78" d="100"/>
          <a:sy n="78" d="100"/>
        </p:scale>
        <p:origin x="1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08-11-2019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5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66970"/>
            <a:ext cx="8332103" cy="294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97" y="2204864"/>
            <a:ext cx="8288139" cy="230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F7D66A-236D-4671-84BA-CC43612D5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174" y="1710443"/>
            <a:ext cx="8303809" cy="293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39" y="2132856"/>
            <a:ext cx="830019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22310"/>
            <a:ext cx="8168823" cy="31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66" y="2230333"/>
            <a:ext cx="8219870" cy="191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276872"/>
            <a:ext cx="8375423" cy="208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193" y="2204864"/>
            <a:ext cx="8228943" cy="210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10" y="1916832"/>
            <a:ext cx="8110189" cy="27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30" y="2348880"/>
            <a:ext cx="8219870" cy="191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420888"/>
            <a:ext cx="814617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539667"/>
            <a:ext cx="8118226" cy="140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92" y="2153000"/>
            <a:ext cx="8322698" cy="206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2060848"/>
            <a:ext cx="8210798" cy="241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604" y="1709779"/>
            <a:ext cx="5986791" cy="34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618" y="1731117"/>
            <a:ext cx="5858764" cy="339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3" y="2204864"/>
            <a:ext cx="8176435" cy="199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03" y="1767573"/>
            <a:ext cx="8208152" cy="347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014432"/>
            <a:ext cx="8570206" cy="296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13776"/>
            <a:ext cx="8013336" cy="150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2276872"/>
            <a:ext cx="8272462" cy="186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4570</TotalTime>
  <Words>950</Words>
  <Application>Microsoft Office PowerPoint</Application>
  <PresentationFormat>Presentación en pantalla (4:3)</PresentationFormat>
  <Paragraphs>91</Paragraphs>
  <Slides>23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2019 PARTIDA 08: MINISTERIO DE HACIENDA</vt:lpstr>
      <vt:lpstr>EJECUCIÓN ACUMULADA DE GASTOS A SEPTIEMBRE DE 2019  PARTIDA 08 MINISTERIO DE HACIENDA</vt:lpstr>
      <vt:lpstr>Presentación de PowerPoint</vt:lpstr>
      <vt:lpstr>Presentación de PowerPoint</vt:lpstr>
      <vt:lpstr>EJECUCIÓN ACUMULADA DE GASTOS A SEPTIEMBRE DE 2019  PARTIDA 08 MINISTERIO DE HACIENDA</vt:lpstr>
      <vt:lpstr>EJECUCIÓN ACUMULADA DE GASTOS A SEPTIEMBRE DE 2019  PARTIDA 08 RESUMEN POR CAPÍTULOS</vt:lpstr>
      <vt:lpstr>EJECUCIÓN ACUMULADA DE GASTOS A SEPTIEMBRE DE 2019  PARTIDA 08. CAPÍTULO 01. PROGRAMA 01: SECRETARÍA Y ADMINISTRACIÓN GENERAL</vt:lpstr>
      <vt:lpstr>EJECUCIÓN ACUMULADA DE GASTOS A SEPTIEMBRE DE 2019  PARTIDA 08. CAPÍTULO 01. PROGRAMA 06: UNIDAD ADMINISTRADORA DE LOS TRIBUNALES TRIBUTARIOS Y ADUANERO</vt:lpstr>
      <vt:lpstr>EJECUCIÓN ACUMULADA DE GASTOS A SEPTIEMBRE DE 2019  PARTIDA 08. CAPÍTULO 01. PROGRAMA 07: SISTEMA INTEGRADO DE COMERCIO EXTERIOR (SICEX)</vt:lpstr>
      <vt:lpstr>EJECUCIÓN ACUMULADA DE GASTOS A SEPTIEMBRE DE 2019  PARTIDA 08. CAPÍTULO 01. PROGRAMA 08: PROGRAMA DE MODERNIZACIÓN SECTOR PÚBLICO</vt:lpstr>
      <vt:lpstr>EJECUCIÓN ACUMULADA DE GASTOS A SEPTIEMBRE DE 2019  PARTIDA 08. CAPÍTULO 01. PROGRAMA 09: PROGRAMA EXPORTACIÓN DE SERVICIOS</vt:lpstr>
      <vt:lpstr>EJECUCIÓN ACUMULADA DE GASTOS A SEPTIEMBRE DE 2019  PARTIDA 08. CAPÍTULO 02. PROGRAMA 01: DIRECCIÓN DE PRESUPUESTOS</vt:lpstr>
      <vt:lpstr>EJECUCIÓN ACUMULADA DE GASTOS A SEPTIEMBRE DE 2019  PARTIDA 08. CAPÍTULO 02. PROGRAMA 02: SISTEMA DE GESTIÓN FINANCIERA DEL ESTADO</vt:lpstr>
      <vt:lpstr>EJECUCIÓN ACUMULADA DE GASTOS A SEPTIEMBRE DE 2019  PARTIDA 08. CAPÍTULO 03. PROGRAMA 01: SERVICIO DE IMPUESTOS INTERNOS</vt:lpstr>
      <vt:lpstr>EJECUCIÓN ACUMULADA DE GASTOS A SEPTIEMBRE DE 2019  PARTIDA 08. CAPÍTULO 04. PROGRAMA 01: SERVICIO NACIONAL DE ADUANAS</vt:lpstr>
      <vt:lpstr>EJECUCIÓN ACUMULADA DE GASTOS A SEPTIEMBRE DE 2019  PARTIDA 08. CAPÍTULO 05. PROGRAMA 01: SERVICIO DE TESORERÍAS</vt:lpstr>
      <vt:lpstr>EJECUCIÓN ACUMULADA DE GASTOS A SEPTIEMBRE DE 2019  PARTIDA 08. CAPÍTULO 07. PROGRAMA 01: DIRECCIÓN DE COMPRAS Y CONTRATACIÓN PÚBLICA</vt:lpstr>
      <vt:lpstr>EJECUCIÓN ACUMULADA DE GASTOS A SEPTIEMBRE DE 2019  PARTIDA 08. CAPÍTULO 11. PROGRAMA 01: SUPERINTENDENCIA DE BANCOS E INSTITUCIONES FINANCIERAS</vt:lpstr>
      <vt:lpstr>EJECUCIÓN ACUMULADA DE GASTOS A SEPTIEMBRE DE 2019  PARTIDA 08. CAPÍTULO 15. PROGRAMA 01: DIRECCIÓN NACIONAL DEL SERVICIO CIVIL</vt:lpstr>
      <vt:lpstr>EJECUCIÓN ACUMULADA DE GASTOS A SEPTIEMBRE DE 2019  PARTIDA 08. CAPÍTULO 16. PROGRAMA 01: UNIDAD DE ANÁLISIS FINANCIERO</vt:lpstr>
      <vt:lpstr>EJECUCIÓN ACUMULADA DE GASTOS A SEPTIEMBRE DE 2019  PARTIDA 08. CAPÍTULO 17. PROGRAMA 01: SUPERINTENDENCIA DE CASINOS DE JUEGO</vt:lpstr>
      <vt:lpstr>EJECUCIÓN ACUMULADA DE GASTOS A SEPTIEMBRE DE 2019  PARTIDA 08. CAPÍTULO 30. PROGRAMA 01: CONSEJO DE DEFENSA DEL ESTADO</vt:lpstr>
      <vt:lpstr>EJECUCIÓN ACUMULADA DE GASTOS A SEPTIEMBRE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353</cp:revision>
  <cp:lastPrinted>2019-10-12T13:02:40Z</cp:lastPrinted>
  <dcterms:created xsi:type="dcterms:W3CDTF">2016-06-23T13:38:47Z</dcterms:created>
  <dcterms:modified xsi:type="dcterms:W3CDTF">2019-11-08T18:24:41Z</dcterms:modified>
</cp:coreProperties>
</file>