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14" r:id="rId4"/>
    <p:sldId id="313" r:id="rId5"/>
    <p:sldId id="300" r:id="rId6"/>
    <p:sldId id="264" r:id="rId7"/>
    <p:sldId id="263" r:id="rId8"/>
    <p:sldId id="265" r:id="rId9"/>
    <p:sldId id="268" r:id="rId10"/>
    <p:sldId id="269" r:id="rId11"/>
    <p:sldId id="271" r:id="rId12"/>
    <p:sldId id="273" r:id="rId13"/>
    <p:sldId id="303" r:id="rId14"/>
    <p:sldId id="274" r:id="rId15"/>
    <p:sldId id="315" r:id="rId16"/>
    <p:sldId id="316" r:id="rId17"/>
    <p:sldId id="317" r:id="rId18"/>
    <p:sldId id="276" r:id="rId19"/>
    <p:sldId id="304" r:id="rId20"/>
    <p:sldId id="277" r:id="rId21"/>
    <p:sldId id="278" r:id="rId22"/>
    <p:sldId id="305" r:id="rId23"/>
    <p:sldId id="272" r:id="rId24"/>
    <p:sldId id="280" r:id="rId25"/>
    <p:sldId id="281" r:id="rId26"/>
    <p:sldId id="282" r:id="rId27"/>
    <p:sldId id="302" r:id="rId28"/>
    <p:sldId id="306" r:id="rId2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988" autoAdjust="0"/>
  </p:normalViewPr>
  <p:slideViewPr>
    <p:cSldViewPr>
      <p:cViewPr>
        <p:scale>
          <a:sx n="80" d="100"/>
          <a:sy n="80" d="100"/>
        </p:scale>
        <p:origin x="168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08-11-2019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463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08-11-2019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08-11-2019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08-11-2019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08-11-2019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08-11-2019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8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07: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7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02. PROGRAMA 01: SERVICIO NACIONAL DEL CONSUMIDOR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188822-E101-4A1B-8DDC-2B3180450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6A6D989-06F7-4421-BD9A-9F0D880A3E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200" y="1650277"/>
            <a:ext cx="8289815" cy="300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01: SUBSECRETARÍA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FFDB30E-1F9A-4E51-88F6-6CF9E3EB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14" y="1838833"/>
            <a:ext cx="8157986" cy="252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03. PROGRAMA 02: FONDO DE ADMINISTRACIÓN PESQUERO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69FF854-B5E5-4C15-9898-ACF42227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2132856"/>
            <a:ext cx="8289815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04. PROGRAMA 01: SERVICIO NACIONAL DE PESCA Y ACUICULTURA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5C5D257-0F3A-4436-B3EB-987B02F22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66" y="2066815"/>
            <a:ext cx="8218318" cy="307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6131DD8-B003-46A5-893B-1E7242CC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1495215"/>
            <a:ext cx="8211697" cy="416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03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145B007-4AC7-4B2C-8956-96836DBE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676" y="1794868"/>
            <a:ext cx="8238969" cy="428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40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06. PROGRAMA 01: CORPORACIÓN DE FOMENTO DE LA PRODUCCIÓN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09A896E-0858-447F-9EBF-654963D40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927203"/>
            <a:ext cx="8444363" cy="312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39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01: INSTITUTO NACIONAL DE ESTADÍSTICAS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DAB41E9-2C40-43F9-BEF9-506ECDA58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021404B-59CB-4269-BCE6-CA7EEF3C9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183" y="1726027"/>
            <a:ext cx="8272462" cy="306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02: PROGRAMA CENSOS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2B1E31-ADA3-468A-B5F8-2D69E3636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3" y="2276872"/>
            <a:ext cx="8186738" cy="199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07. PROGRAMA 08: FISCALÍA NACIONAL ECONÓMICA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4EB1F70-264F-4553-BD4A-316FB6DD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8" y="2002989"/>
            <a:ext cx="8229600" cy="146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5634713-0DCB-4B3B-847C-4AFC4D3F8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978" y="1592507"/>
            <a:ext cx="4086687" cy="2618301"/>
          </a:xfrm>
          <a:prstGeom prst="rect">
            <a:avLst/>
          </a:prstGeom>
        </p:spPr>
      </p:pic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BC6C46F-CA3F-4B2F-B80B-A27797E2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C4892A3-AF2C-48E9-84C4-AEE160879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592507"/>
            <a:ext cx="4086688" cy="261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9407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01: SERVICIO NACIONAL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9735F2C-AB68-408B-BDD6-DA3D22F4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847" y="1988840"/>
            <a:ext cx="8229600" cy="252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09. PROGRAMA 03: PROGRAMA DE PROMOCIÓN INTERNACIONAL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89ED83A1-EF2A-4A8A-A1FF-356B0F688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143" y="1955140"/>
            <a:ext cx="8229599" cy="17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16. PROGRAMA 01: SERVICIO DE COOPERACIÓN TÉCNICA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BAEE9349-7142-4AD2-A513-0223530A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3" y="1944989"/>
            <a:ext cx="8186738" cy="3046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19. PROGRAMA 01: COMITÉ INNOVA CHILE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07327966-E8D5-486A-8FA3-E57703096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80" y="2276872"/>
            <a:ext cx="8322698" cy="2068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21. PROGRAMA 01: AGENCIA DE PROMOCIÓN DE LA INVERSIÓN EXTRANJERA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95C7DBE5-0B5F-46FF-B819-B9E553B6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276872"/>
            <a:ext cx="7911389" cy="1846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23. PROGRAMA 01: INSTITUTO NACIONAL DE PROPIEDAD INDUSTRIAL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39E20BA-E3C4-40EF-AAD9-540F87F5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776" y="2288634"/>
            <a:ext cx="8218360" cy="1692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24. PROGRAMA 01: SUBSECRETARÍA DE TURISMO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2EBC8CF-72D2-47FE-A899-F3857769A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0A964AC-55F5-471F-A8D4-314904195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136" y="1675830"/>
            <a:ext cx="8093000" cy="279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25. PROGRAMA 01: SUPERINTENDENCIA DE INSOLVENCIA Y REEMPRENDIMIENTO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CE3D00E-0328-4E97-A756-DC95ECD4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1915146"/>
            <a:ext cx="8150583" cy="281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6D5044B-1995-44F2-BAD7-049A88190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730" y="1603089"/>
            <a:ext cx="6602540" cy="365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30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SEPTIEMBRE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id="{4A984C97-EB6C-467B-83FF-4C80884FA812}"/>
              </a:ext>
            </a:extLst>
          </p:cNvPr>
          <p:cNvSpPr txBox="1">
            <a:spLocks/>
          </p:cNvSpPr>
          <p:nvPr/>
        </p:nvSpPr>
        <p:spPr>
          <a:xfrm>
            <a:off x="500062" y="6309320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494" y="1609186"/>
            <a:ext cx="6127011" cy="36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MINISTERIO DE ECONOMÍA, FOMENTO Y TURISMO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9B7CAF8-73C7-46B3-8306-CA07C224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69" y="2204864"/>
            <a:ext cx="8257667" cy="232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6783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 RESUMEN POR CAPÍTULOS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2291C210-334E-4AD4-BF9B-5F9F4F8C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35" y="1888943"/>
            <a:ext cx="8247990" cy="406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01: SUBSECRETARÍA DE ECONOMÍA Y EMPRESAS DE MENOR TAMAÑO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20C5F97-02D6-45C8-89AE-7A1C3C139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58713"/>
            <a:ext cx="8179011" cy="450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08: SECRETARÍA EJECUTIVA CONSEJO NACIONAL DE INNOVACIÓN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FE71F0AE-CF78-43E0-9D51-6A8D7D215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276872"/>
            <a:ext cx="8229600" cy="92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39847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07. CAPÍTULO 01. PROGRAMA 11: PROGRAMA INICIATIVA CIENTÍFICA MILLENIUM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8C593EF6-5B45-4299-AFF6-62A420145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945" y="2617000"/>
            <a:ext cx="8322699" cy="131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4805</TotalTime>
  <Words>1152</Words>
  <Application>Microsoft Office PowerPoint</Application>
  <PresentationFormat>Presentación en pantalla (4:3)</PresentationFormat>
  <Paragraphs>107</Paragraphs>
  <Slides>27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2019 PARTIDA 07: MINISTERIO DE ECONOMÍA, FOMENTO Y TURISMO</vt:lpstr>
      <vt:lpstr>EJECUCIÓN ACUMULADA DE GASTOS A SEPTIEMBRE DE 2019  PARTIDA 07 MINISTERIO DE ECONOMÍA, FOMENTO Y TURISMO</vt:lpstr>
      <vt:lpstr>Presentación de PowerPoint</vt:lpstr>
      <vt:lpstr>Presentación de PowerPoint</vt:lpstr>
      <vt:lpstr>EJECUCIÓN ACUMULADA DE GASTOS A SEPTIEMBRE DE 2019  PARTIDA 07 MINISTERIO DE ECONOMÍA, FOMENTO Y TURISMO</vt:lpstr>
      <vt:lpstr>EJECUCIÓN ACUMULADA DE GASTOS A SEPTIEMBRE DE 2019  PARTIDA 07 RESUMEN POR CAPÍTULOS</vt:lpstr>
      <vt:lpstr>EJECUCIÓN ACUMULADA DE GASTOS A SEPTIEMBRE DE 2019  PARTIDA 07. CAPÍTULO 01. PROGRAMA 01: SUBSECRETARÍA DE ECONOMÍA Y EMPRESAS DE MENOR TAMAÑO</vt:lpstr>
      <vt:lpstr>EJECUCIÓN ACUMULADA DE GASTOS A SEPTIEMBRE DE 2019  PARTIDA 07. CAPÍTULO 01. PROGRAMA 08: SECRETARÍA EJECUTIVA CONSEJO NACIONAL DE INNOVACIÓN</vt:lpstr>
      <vt:lpstr>EJECUCIÓN ACUMULADA DE GASTOS A SEPTIEMBRE DE 2019  PARTIDA 07. CAPÍTULO 01. PROGRAMA 11: PROGRAMA INICIATIVA CIENTÍFICA MILLENIUM</vt:lpstr>
      <vt:lpstr>EJECUCIÓN ACUMULADA DE GASTOS A SEPTIEMBRE DE 2019  PARTIDA 07. CAPÍTULO 02. PROGRAMA 01: SERVICIO NACIONAL DEL CONSUMIDOR</vt:lpstr>
      <vt:lpstr>EJECUCIÓN ACUMULADA DE GASTOS A SEPTIEMBRE DE 2019  PARTIDA 07. CAPÍTULO 03. PROGRAMA 01: SUBSECRETARÍA DE PESCA Y ACUICULTURA</vt:lpstr>
      <vt:lpstr>EJECUCIÓN ACUMULADA DE GASTOS A SEPTIEMBRE DE 2019  PARTIDA 07. CAPÍTULO 03. PROGRAMA 02: FONDO DE ADMINISTRACIÓN PESQUERO</vt:lpstr>
      <vt:lpstr>EJECUCIÓN ACUMULADA DE GASTOS A SEPTIEMBRE DE 2019  PARTIDA 07. CAPÍTULO 04. PROGRAMA 01: SERVICIO NACIONAL DE PESCA Y ACUICULTURA</vt:lpstr>
      <vt:lpstr>EJECUCIÓN ACUMULADA DE GASTOS A AGOSTO DE 2019  PARTIDA 07. CAPÍTULO 06. PROGRAMA 01: CORPORACIÓN DE FOMENTO DE LA PRODUCCIÓN</vt:lpstr>
      <vt:lpstr>EJECUCIÓN ACUMULADA DE GASTOS A AGOSTO DE 2019  PARTIDA 07. CAPÍTULO 06. PROGRAMA 01: CORPORACIÓN DE FOMENTO DE LA PRODUCCIÓN</vt:lpstr>
      <vt:lpstr>EJECUCIÓN ACUMULADA DE GASTOS A AGOSTO DE 2019  PARTIDA 07. CAPÍTULO 06. PROGRAMA 01: CORPORACIÓN DE FOMENTO DE LA PRODUCCIÓN</vt:lpstr>
      <vt:lpstr>EJECUCIÓN ACUMULADA DE GASTOS A SEPTIEMBRE DE 2019  PARTIDA 07. CAPÍTULO 07. PROGRAMA 01: INSTITUTO NACIONAL DE ESTADÍSTICAS</vt:lpstr>
      <vt:lpstr>EJECUCIÓN ACUMULADA DE GASTOS A SEPTIEMBRE DE 2019  PARTIDA 07. CAPÍTULO 07. PROGRAMA 02: PROGRAMA CENSOS</vt:lpstr>
      <vt:lpstr>EJECUCIÓN ACUMULADA DE GASTOS A SEPTIEMBRE DE 2019  PARTIDA 07. CAPÍTULO 07. PROGRAMA 08: FISCALÍA NACIONAL ECONÓMICA</vt:lpstr>
      <vt:lpstr>EJECUCIÓN ACUMULADA DE GASTOS A SEPTIEMBRE DE 2019  PARTIDA 07. CAPÍTULO 09. PROGRAMA 01: SERVICIO NACIONAL DE TURISMO</vt:lpstr>
      <vt:lpstr>EJECUCIÓN ACUMULADA DE GASTOS A SEPTIEMBRE DE 2019  PARTIDA 07. CAPÍTULO 09. PROGRAMA 03: PROGRAMA DE PROMOCIÓN INTERNACIONAL</vt:lpstr>
      <vt:lpstr>EJECUCIÓN ACUMULADA DE GASTOS A SEPTIEMBRE DE 2019  PARTIDA 07. CAPÍTULO 16. PROGRAMA 01: SERVICIO DE COOPERACIÓN TÉCNICA</vt:lpstr>
      <vt:lpstr>EJECUCIÓN ACUMULADA DE GASTOS A SEPTIEMBRE DE 2019  PARTIDA 07. CAPÍTULO 19. PROGRAMA 01: COMITÉ INNOVA CHILE</vt:lpstr>
      <vt:lpstr>EJECUCIÓN ACUMULADA DE GASTOS A SEPTIEMBRE DE 2019  PARTIDA 07. CAPÍTULO 21. PROGRAMA 01: AGENCIA DE PROMOCIÓN DE LA INVERSIÓN EXTRANJERA</vt:lpstr>
      <vt:lpstr>EJECUCIÓN ACUMULADA DE GASTOS A SEPTIEMBRE DE 2019  PARTIDA 07. CAPÍTULO 23. PROGRAMA 01: INSTITUTO NACIONAL DE PROPIEDAD INDUSTRIAL</vt:lpstr>
      <vt:lpstr>EJECUCIÓN ACUMULADA DE GASTOS A SEPTIEMBRE DE 2019  PARTIDA 07. CAPÍTULO 24. PROGRAMA 01: SUBSECRETARÍA DE TURISMO</vt:lpstr>
      <vt:lpstr>EJECUCIÓN ACUMULADA DE GASTOS A SEPTIEMBRE DE 2019  PARTIDA 07. CAPÍTULO 25. PROGRAMA 01: SUPERINTENDENCIA DE INSOLVENCIA Y REEMPRENDIMIENTO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335</cp:revision>
  <cp:lastPrinted>2019-10-14T18:23:01Z</cp:lastPrinted>
  <dcterms:created xsi:type="dcterms:W3CDTF">2016-06-23T13:38:47Z</dcterms:created>
  <dcterms:modified xsi:type="dcterms:W3CDTF">2019-11-08T17:38:43Z</dcterms:modified>
</cp:coreProperties>
</file>