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5"/>
  </p:notesMasterIdLst>
  <p:handoutMasterIdLst>
    <p:handoutMasterId r:id="rId26"/>
  </p:handoutMasterIdLst>
  <p:sldIdLst>
    <p:sldId id="256" r:id="rId8"/>
    <p:sldId id="309" r:id="rId9"/>
    <p:sldId id="314" r:id="rId10"/>
    <p:sldId id="315" r:id="rId11"/>
    <p:sldId id="313" r:id="rId12"/>
    <p:sldId id="312" r:id="rId13"/>
    <p:sldId id="316" r:id="rId14"/>
    <p:sldId id="317" r:id="rId15"/>
    <p:sldId id="264" r:id="rId16"/>
    <p:sldId id="307" r:id="rId17"/>
    <p:sldId id="263" r:id="rId18"/>
    <p:sldId id="265" r:id="rId19"/>
    <p:sldId id="300" r:id="rId20"/>
    <p:sldId id="301" r:id="rId21"/>
    <p:sldId id="302" r:id="rId22"/>
    <p:sldId id="303" r:id="rId23"/>
    <p:sldId id="304" r:id="rId2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5" autoAdjust="0"/>
  </p:normalViewPr>
  <p:slideViewPr>
    <p:cSldViewPr>
      <p:cViewPr>
        <p:scale>
          <a:sx n="80" d="100"/>
          <a:sy n="80" d="100"/>
        </p:scale>
        <p:origin x="-108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05" name="Picture 15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69" y="1746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462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2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486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510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3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534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546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58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462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 smtClean="0"/>
              <a:t>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7115175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731955"/>
            <a:ext cx="84105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12" y="1772816"/>
            <a:ext cx="8048625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237312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87" y="1859404"/>
            <a:ext cx="74580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157192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10" y="1681042"/>
            <a:ext cx="741045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653136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pic>
        <p:nvPicPr>
          <p:cNvPr id="26730" name="Picture 1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75" y="1700808"/>
            <a:ext cx="74295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1620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pic>
        <p:nvPicPr>
          <p:cNvPr id="27754" name="Picture 1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" y="1700808"/>
            <a:ext cx="7915275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36001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pic>
        <p:nvPicPr>
          <p:cNvPr id="31769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226"/>
            <a:ext cx="753427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porcentajes de gasto, del presupuesto 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4F4C2356-FB06-498A-B7E3-AF884CC3F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47543"/>
            <a:ext cx="5832648" cy="376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090134AD-061A-401F-AF83-E7466CFA6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264695" cy="369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4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porcentajes de gasto, del presupuesto en miles de dólares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91F21970-CB2E-4581-ADA5-84BDF10B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988839"/>
            <a:ext cx="5100606" cy="374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0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04864"/>
            <a:ext cx="5616624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15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09824"/>
            <a:ext cx="5688632" cy="3107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22" y="2060848"/>
            <a:ext cx="5814374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21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60848"/>
            <a:ext cx="576064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450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79067"/>
            <a:ext cx="711517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</TotalTime>
  <Words>493</Words>
  <Application>Microsoft Office PowerPoint</Application>
  <PresentationFormat>Presentación en pantalla (4:3)</PresentationFormat>
  <Paragraphs>67</Paragraphs>
  <Slides>17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EJECUCIÓN ACUMULADA DE GASTOS PRESUPUESTARIOS AL MES DE SEPTIEMBRE DE 2019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Soto</cp:lastModifiedBy>
  <cp:revision>165</cp:revision>
  <cp:lastPrinted>2016-07-04T14:42:46Z</cp:lastPrinted>
  <dcterms:created xsi:type="dcterms:W3CDTF">2016-06-23T13:38:47Z</dcterms:created>
  <dcterms:modified xsi:type="dcterms:W3CDTF">2019-11-06T15:27:12Z</dcterms:modified>
</cp:coreProperties>
</file>