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6" r:id="rId4"/>
    <p:sldId id="305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2" r:id="rId29"/>
    <p:sldId id="293" r:id="rId30"/>
    <p:sldId id="297" r:id="rId31"/>
    <p:sldId id="303" r:id="rId32"/>
    <p:sldId id="307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50" d="100"/>
          <a:sy n="50" d="100"/>
        </p:scale>
        <p:origin x="-23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/>
              <a:t>EJECUCIÓN ACUMULADA DE GASTOS PRESUPUESTARIOS </a:t>
            </a:r>
            <a:br>
              <a:rPr lang="es-CL" sz="2400" b="1" dirty="0"/>
            </a:br>
            <a:r>
              <a:rPr lang="es-CL" sz="2400" b="1" dirty="0"/>
              <a:t>AL MES DE </a:t>
            </a:r>
            <a:r>
              <a:rPr lang="es-CL" sz="2400" b="1" dirty="0" smtClean="0"/>
              <a:t>SEPTIEMBRE </a:t>
            </a:r>
            <a:r>
              <a:rPr lang="es-CL" sz="2400" b="1" dirty="0"/>
              <a:t>DE 2019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noviembre 2019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002954"/>
            <a:ext cx="8222396" cy="437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1928814"/>
            <a:ext cx="8238911" cy="2418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63" y="1725588"/>
            <a:ext cx="8277172" cy="36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90" y="1917512"/>
            <a:ext cx="7776863" cy="4314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96" y="1915892"/>
            <a:ext cx="8245406" cy="392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2" y="1700808"/>
            <a:ext cx="8122382" cy="460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35" y="2157414"/>
            <a:ext cx="8210799" cy="2043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005794"/>
            <a:ext cx="8229600" cy="3336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309814"/>
            <a:ext cx="8210799" cy="193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22" y="1994298"/>
            <a:ext cx="8265400" cy="3042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9D984E42-74A2-4DCC-B587-C8E0C8BC1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82" y="2163969"/>
            <a:ext cx="4085652" cy="253006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2B4D417-A39F-4751-B6B4-C9562E8E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163969"/>
            <a:ext cx="4085652" cy="25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47" y="1916832"/>
            <a:ext cx="8201488" cy="3361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662239"/>
            <a:ext cx="8229600" cy="12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481263"/>
            <a:ext cx="8210799" cy="152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16832"/>
            <a:ext cx="8238911" cy="1405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95463"/>
            <a:ext cx="8229600" cy="2630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189549" cy="421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481263"/>
            <a:ext cx="8210800" cy="152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557463"/>
            <a:ext cx="8229600" cy="140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35" y="1643064"/>
            <a:ext cx="8220200" cy="2872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814513"/>
            <a:ext cx="8296275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6832"/>
            <a:ext cx="60960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1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MENSUAL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92" y="1916832"/>
            <a:ext cx="6345485" cy="373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6" y="1916832"/>
            <a:ext cx="6381997" cy="3691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693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01: GASTOS DE FUNCIONAMIENTO GOBIERNOS REGIONALES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76" y="2756073"/>
            <a:ext cx="3820684" cy="2215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735" y="2740907"/>
            <a:ext cx="3862740" cy="2230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02 Y 03: INVERSIÓN REGIONAL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8" y="2872457"/>
            <a:ext cx="4125987" cy="2386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059" y="2874771"/>
            <a:ext cx="4058600" cy="2390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3" y="1673225"/>
            <a:ext cx="5780087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100264"/>
            <a:ext cx="8229600" cy="2277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30" y="1916832"/>
            <a:ext cx="8229600" cy="375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17" y="1988840"/>
            <a:ext cx="8208036" cy="324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EB79CBAC-0C7C-4DD9-8F81-219D50B237FB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CB23C511-9738-4792-98D0-C7BD16810442}"/>
              </a:ext>
            </a:extLst>
          </p:cNvPr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7" y="2586039"/>
            <a:ext cx="8250287" cy="1360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69" y="1988840"/>
            <a:ext cx="8239866" cy="30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4059</TotalTime>
  <Words>805</Words>
  <Application>Microsoft Office PowerPoint</Application>
  <PresentationFormat>Presentación en pantalla (4:3)</PresentationFormat>
  <Paragraphs>126</Paragraphs>
  <Slides>33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1_Tema de Office</vt:lpstr>
      <vt:lpstr>Tema de Office</vt:lpstr>
      <vt:lpstr>Imagen de mapa de bits</vt:lpstr>
      <vt:lpstr>EJECUCIÓN ACUMULADA DE GASTOS PRESUPUESTARIOS  AL MES DE SEPTIEMBRE DE 2019 PARTIDA 05: MINISTERIO DEL INTERIOR Y SEGURIDAD PÚBLICA</vt:lpstr>
      <vt:lpstr>DISTRIBUCIÓN POR SUBTÍTULO DE GASTO Y CÁPITULO MINISTERIO DEL INTERIOR Y SEGURIDAD PÚBLICA</vt:lpstr>
      <vt:lpstr>COMPORTAMIENTO DE LA EJECUCIÓN ACUMULADA DE GASTOS A SEPTIEMBRE MINISTERIO DEL INTERIOR Y SEGURIDAD PÚBLICA</vt:lpstr>
      <vt:lpstr>COMPORTAMIENTO DE LA EJECUCIÓN ACUMULADA DE GASTOS A SEPTIEMBRE PARTIDA 05 MINISTERIO DEL INTERIOR Y SEGURIDAD PÚBLICA</vt:lpstr>
      <vt:lpstr>EJECUCIÓN ACUMULADA DE GASTOS A SEPTIEMBRE DE 2019 MINISTERIO DEL INTERIOR Y SEGURIDAD PÚBLICA</vt:lpstr>
      <vt:lpstr>EJECUCIÓN ACUMULADA DE GASTOS A SEPTIEMBRE DE 2019 PARTIDA 05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213</cp:revision>
  <cp:lastPrinted>2017-06-20T21:34:02Z</cp:lastPrinted>
  <dcterms:created xsi:type="dcterms:W3CDTF">2016-06-23T13:38:47Z</dcterms:created>
  <dcterms:modified xsi:type="dcterms:W3CDTF">2019-11-13T17:19:39Z</dcterms:modified>
</cp:coreProperties>
</file>