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305" r:id="rId5"/>
    <p:sldId id="306" r:id="rId6"/>
    <p:sldId id="303" r:id="rId7"/>
    <p:sldId id="304" r:id="rId8"/>
    <p:sldId id="264" r:id="rId9"/>
    <p:sldId id="263" r:id="rId10"/>
    <p:sldId id="265" r:id="rId11"/>
    <p:sldId id="300" r:id="rId12"/>
    <p:sldId id="301" r:id="rId13"/>
    <p:sldId id="302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340224"/>
        <c:axId val="202341760"/>
      </c:barChart>
      <c:catAx>
        <c:axId val="20234022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341760"/>
        <c:crosses val="autoZero"/>
        <c:auto val="1"/>
        <c:lblAlgn val="ctr"/>
        <c:lblOffset val="100"/>
        <c:noMultiLvlLbl val="0"/>
      </c:catAx>
      <c:valAx>
        <c:axId val="2023417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023402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000000000000001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7B-4D18-AF85-1F235DE1040F}"/>
                </c:ext>
              </c:extLst>
            </c:dLbl>
            <c:dLbl>
              <c:idx val="1"/>
              <c:layout>
                <c:manualLayout>
                  <c:x val="-3.6111111111111108E-2"/>
                  <c:y val="5.0925925925925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7B-4D18-AF85-1F235DE1040F}"/>
                </c:ext>
              </c:extLst>
            </c:dLbl>
            <c:dLbl>
              <c:idx val="2"/>
              <c:layout>
                <c:manualLayout>
                  <c:x val="-4.1666666666666664E-2"/>
                  <c:y val="6.4814814814814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7B-4D18-AF85-1F235DE1040F}"/>
                </c:ext>
              </c:extLst>
            </c:dLbl>
            <c:dLbl>
              <c:idx val="3"/>
              <c:layout>
                <c:manualLayout>
                  <c:x val="-4.7222222222222276E-2"/>
                  <c:y val="7.407407407407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7B-4D18-AF85-1F235DE1040F}"/>
                </c:ext>
              </c:extLst>
            </c:dLbl>
            <c:dLbl>
              <c:idx val="4"/>
              <c:layout>
                <c:manualLayout>
                  <c:x val="-0.05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7B-4D18-AF85-1F235DE1040F}"/>
                </c:ext>
              </c:extLst>
            </c:dLbl>
            <c:dLbl>
              <c:idx val="5"/>
              <c:layout>
                <c:manualLayout>
                  <c:x val="-5.00000000000001E-2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7B-4D18-AF85-1F235DE1040F}"/>
                </c:ext>
              </c:extLst>
            </c:dLbl>
            <c:dLbl>
              <c:idx val="6"/>
              <c:layout>
                <c:manualLayout>
                  <c:x val="-4.1666666666666768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7B-4D18-AF85-1F235DE1040F}"/>
                </c:ext>
              </c:extLst>
            </c:dLbl>
            <c:dLbl>
              <c:idx val="7"/>
              <c:layout>
                <c:manualLayout>
                  <c:x val="-4.1666666666666768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7B-4D18-AF85-1F235DE1040F}"/>
                </c:ext>
              </c:extLst>
            </c:dLbl>
            <c:dLbl>
              <c:idx val="8"/>
              <c:layout>
                <c:manualLayout>
                  <c:x val="-5.00000000000001E-2"/>
                  <c:y val="4.629629629629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A7B-4D18-AF85-1F235DE1040F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03'!$D$19:$L$19</c:f>
              <c:numCache>
                <c:formatCode>0.0%</c:formatCode>
                <c:ptCount val="9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A7B-4D18-AF85-1F235DE1040F}"/>
            </c:ext>
          </c:extLst>
        </c:ser>
        <c:ser>
          <c:idx val="1"/>
          <c:order val="1"/>
          <c:tx>
            <c:strRef>
              <c:f>'Partida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A7B-4D18-AF85-1F235DE1040F}"/>
            </c:ext>
          </c:extLst>
        </c:ser>
        <c:ser>
          <c:idx val="2"/>
          <c:order val="2"/>
          <c:tx>
            <c:strRef>
              <c:f>'Partida 03'!$C$21</c:f>
              <c:strCache>
                <c:ptCount val="1"/>
                <c:pt idx="0">
                  <c:v>GASTOS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03'!$D$21:$O$21</c:f>
              <c:numCache>
                <c:formatCode>0.0%</c:formatCode>
                <c:ptCount val="12"/>
                <c:pt idx="0">
                  <c:v>6.7244975731483594E-2</c:v>
                </c:pt>
                <c:pt idx="1">
                  <c:v>0.14666313681241425</c:v>
                </c:pt>
                <c:pt idx="2">
                  <c:v>0.22971663207811238</c:v>
                </c:pt>
                <c:pt idx="3">
                  <c:v>0.2952462650500437</c:v>
                </c:pt>
                <c:pt idx="4">
                  <c:v>0.37080522798461996</c:v>
                </c:pt>
                <c:pt idx="5">
                  <c:v>0.45476010509160442</c:v>
                </c:pt>
                <c:pt idx="6">
                  <c:v>0.52258244534269271</c:v>
                </c:pt>
                <c:pt idx="7">
                  <c:v>0.60541050771319049</c:v>
                </c:pt>
                <c:pt idx="8">
                  <c:v>0.68695077557304696</c:v>
                </c:pt>
                <c:pt idx="9">
                  <c:v>0.75700517805805423</c:v>
                </c:pt>
                <c:pt idx="10">
                  <c:v>0.8084818339918568</c:v>
                </c:pt>
                <c:pt idx="11">
                  <c:v>0.98470684202153613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A7B-4D18-AF85-1F235DE10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837376"/>
        <c:axId val="138851840"/>
      </c:lineChart>
      <c:catAx>
        <c:axId val="13883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851840"/>
        <c:crosses val="autoZero"/>
        <c:auto val="1"/>
        <c:lblAlgn val="ctr"/>
        <c:lblOffset val="100"/>
        <c:noMultiLvlLbl val="0"/>
      </c:catAx>
      <c:valAx>
        <c:axId val="13885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8373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03'!$D$24:$L$24</c:f>
              <c:numCache>
                <c:formatCode>0.0%</c:formatCode>
                <c:ptCount val="9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F-4F9D-8F3E-BA876089AD92}"/>
            </c:ext>
          </c:extLst>
        </c:ser>
        <c:ser>
          <c:idx val="1"/>
          <c:order val="1"/>
          <c:tx>
            <c:strRef>
              <c:f>'Partida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F-4F9D-8F3E-BA876089AD92}"/>
            </c:ext>
          </c:extLst>
        </c:ser>
        <c:ser>
          <c:idx val="2"/>
          <c:order val="2"/>
          <c:tx>
            <c:strRef>
              <c:f>'Partida 03'!$C$26</c:f>
              <c:strCache>
                <c:ptCount val="1"/>
                <c:pt idx="0">
                  <c:v>GASTOS 2017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03'!$D$26:$O$26</c:f>
              <c:numCache>
                <c:formatCode>0.0%</c:formatCode>
                <c:ptCount val="12"/>
                <c:pt idx="0">
                  <c:v>6.7244975731483594E-2</c:v>
                </c:pt>
                <c:pt idx="1">
                  <c:v>7.9432480434330086E-2</c:v>
                </c:pt>
                <c:pt idx="2">
                  <c:v>8.3828530142040489E-2</c:v>
                </c:pt>
                <c:pt idx="3">
                  <c:v>6.5534725591182272E-2</c:v>
                </c:pt>
                <c:pt idx="4">
                  <c:v>7.5558962934576229E-2</c:v>
                </c:pt>
                <c:pt idx="5">
                  <c:v>8.5405087967403703E-2</c:v>
                </c:pt>
                <c:pt idx="6">
                  <c:v>6.8248033326116883E-2</c:v>
                </c:pt>
                <c:pt idx="7">
                  <c:v>8.2828062370497807E-2</c:v>
                </c:pt>
                <c:pt idx="8">
                  <c:v>8.2648503290151276E-2</c:v>
                </c:pt>
                <c:pt idx="9">
                  <c:v>7.1250096961003456E-2</c:v>
                </c:pt>
                <c:pt idx="10">
                  <c:v>7.4221112728616367E-2</c:v>
                </c:pt>
                <c:pt idx="11">
                  <c:v>0.17782278187357914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3F-4F9D-8F3E-BA876089A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501824"/>
        <c:axId val="211503360"/>
      </c:barChart>
      <c:catAx>
        <c:axId val="21150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1503360"/>
        <c:crosses val="autoZero"/>
        <c:auto val="1"/>
        <c:lblAlgn val="ctr"/>
        <c:lblOffset val="100"/>
        <c:noMultiLvlLbl val="0"/>
      </c:catAx>
      <c:valAx>
        <c:axId val="21150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15018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5" tIns="46422" rIns="92845" bIns="46422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5" tIns="46422" rIns="92845" bIns="4642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06-11-2019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BFF9D4-D84C-4978-A94E-E767DF905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15659"/>
              </p:ext>
            </p:extLst>
          </p:nvPr>
        </p:nvGraphicFramePr>
        <p:xfrm>
          <a:off x="480048" y="1786318"/>
          <a:ext cx="7842354" cy="4638051"/>
        </p:xfrm>
        <a:graphic>
          <a:graphicData uri="http://schemas.openxmlformats.org/drawingml/2006/table">
            <a:tbl>
              <a:tblPr/>
              <a:tblGrid>
                <a:gridCol w="285069">
                  <a:extLst>
                    <a:ext uri="{9D8B030D-6E8A-4147-A177-3AD203B41FA5}">
                      <a16:colId xmlns:a16="http://schemas.microsoft.com/office/drawing/2014/main" val="1161847743"/>
                    </a:ext>
                  </a:extLst>
                </a:gridCol>
                <a:gridCol w="273190">
                  <a:extLst>
                    <a:ext uri="{9D8B030D-6E8A-4147-A177-3AD203B41FA5}">
                      <a16:colId xmlns:a16="http://schemas.microsoft.com/office/drawing/2014/main" val="4227908943"/>
                    </a:ext>
                  </a:extLst>
                </a:gridCol>
                <a:gridCol w="276160">
                  <a:extLst>
                    <a:ext uri="{9D8B030D-6E8A-4147-A177-3AD203B41FA5}">
                      <a16:colId xmlns:a16="http://schemas.microsoft.com/office/drawing/2014/main" val="3988936097"/>
                    </a:ext>
                  </a:extLst>
                </a:gridCol>
                <a:gridCol w="2506229">
                  <a:extLst>
                    <a:ext uri="{9D8B030D-6E8A-4147-A177-3AD203B41FA5}">
                      <a16:colId xmlns:a16="http://schemas.microsoft.com/office/drawing/2014/main" val="1855963304"/>
                    </a:ext>
                  </a:extLst>
                </a:gridCol>
                <a:gridCol w="712671">
                  <a:extLst>
                    <a:ext uri="{9D8B030D-6E8A-4147-A177-3AD203B41FA5}">
                      <a16:colId xmlns:a16="http://schemas.microsoft.com/office/drawing/2014/main" val="1819563031"/>
                    </a:ext>
                  </a:extLst>
                </a:gridCol>
                <a:gridCol w="807694">
                  <a:extLst>
                    <a:ext uri="{9D8B030D-6E8A-4147-A177-3AD203B41FA5}">
                      <a16:colId xmlns:a16="http://schemas.microsoft.com/office/drawing/2014/main" val="1685741136"/>
                    </a:ext>
                  </a:extLst>
                </a:gridCol>
                <a:gridCol w="760182">
                  <a:extLst>
                    <a:ext uri="{9D8B030D-6E8A-4147-A177-3AD203B41FA5}">
                      <a16:colId xmlns:a16="http://schemas.microsoft.com/office/drawing/2014/main" val="2001653907"/>
                    </a:ext>
                  </a:extLst>
                </a:gridCol>
                <a:gridCol w="772060">
                  <a:extLst>
                    <a:ext uri="{9D8B030D-6E8A-4147-A177-3AD203B41FA5}">
                      <a16:colId xmlns:a16="http://schemas.microsoft.com/office/drawing/2014/main" val="1188922920"/>
                    </a:ext>
                  </a:extLst>
                </a:gridCol>
                <a:gridCol w="736428">
                  <a:extLst>
                    <a:ext uri="{9D8B030D-6E8A-4147-A177-3AD203B41FA5}">
                      <a16:colId xmlns:a16="http://schemas.microsoft.com/office/drawing/2014/main" val="461783733"/>
                    </a:ext>
                  </a:extLst>
                </a:gridCol>
                <a:gridCol w="712671">
                  <a:extLst>
                    <a:ext uri="{9D8B030D-6E8A-4147-A177-3AD203B41FA5}">
                      <a16:colId xmlns:a16="http://schemas.microsoft.com/office/drawing/2014/main" val="558135472"/>
                    </a:ext>
                  </a:extLst>
                </a:gridCol>
              </a:tblGrid>
              <a:tr h="144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497367"/>
                  </a:ext>
                </a:extLst>
              </a:tr>
              <a:tr h="442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431049"/>
                  </a:ext>
                </a:extLst>
              </a:tr>
              <a:tr h="153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197.238.255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202.688.086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5.449.831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110.605.546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50948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14.288.399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15.166.549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878.150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11.571.862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068369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74.767.732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75.653.192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885.460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48.078.530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5725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7.102.880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5.102.880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4.594.338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491308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7.102.880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5.102.880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4.594.338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30412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6.218.279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6.218.279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3.067.152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90653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05010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50897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6.071.845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6.071.845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2.953.050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038219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6.071.845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6.071.845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2.953.050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435162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5169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695003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3.552.466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6.502.650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2.950.184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3.143.287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197952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46714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20.814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354.047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344261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796.925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1.240.265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443.340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080997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1.330.108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1.330.108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117.764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40101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1.404.619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3.564.230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2.159.611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2.799.776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39790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90.068.907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87.118.723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-2.950.184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41.461.279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556978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130.955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130.955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325668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90.068.907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86.987.768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-3.081.139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41.461.279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2270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-7.341.066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-2952,9%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-2952,9%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89093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-7.372.939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67207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31.873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605824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990.985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6.677.206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5.686.221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6.030.164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252415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84335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360447"/>
                  </a:ext>
                </a:extLst>
              </a:tr>
              <a:tr h="1443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5.686.221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5.686.221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5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3A789D-B5CA-4777-9877-808AFDC26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546454"/>
              </p:ext>
            </p:extLst>
          </p:nvPr>
        </p:nvGraphicFramePr>
        <p:xfrm>
          <a:off x="414338" y="1754988"/>
          <a:ext cx="8118102" cy="3576583"/>
        </p:xfrm>
        <a:graphic>
          <a:graphicData uri="http://schemas.openxmlformats.org/drawingml/2006/table">
            <a:tbl>
              <a:tblPr/>
              <a:tblGrid>
                <a:gridCol w="309138">
                  <a:extLst>
                    <a:ext uri="{9D8B030D-6E8A-4147-A177-3AD203B41FA5}">
                      <a16:colId xmlns:a16="http://schemas.microsoft.com/office/drawing/2014/main" val="957808409"/>
                    </a:ext>
                  </a:extLst>
                </a:gridCol>
                <a:gridCol w="296257">
                  <a:extLst>
                    <a:ext uri="{9D8B030D-6E8A-4147-A177-3AD203B41FA5}">
                      <a16:colId xmlns:a16="http://schemas.microsoft.com/office/drawing/2014/main" val="1622208414"/>
                    </a:ext>
                  </a:extLst>
                </a:gridCol>
                <a:gridCol w="299478">
                  <a:extLst>
                    <a:ext uri="{9D8B030D-6E8A-4147-A177-3AD203B41FA5}">
                      <a16:colId xmlns:a16="http://schemas.microsoft.com/office/drawing/2014/main" val="2368178429"/>
                    </a:ext>
                  </a:extLst>
                </a:gridCol>
                <a:gridCol w="2576153">
                  <a:extLst>
                    <a:ext uri="{9D8B030D-6E8A-4147-A177-3AD203B41FA5}">
                      <a16:colId xmlns:a16="http://schemas.microsoft.com/office/drawing/2014/main" val="472449510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853039900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3328882677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1775394549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1062419906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3202202698"/>
                    </a:ext>
                  </a:extLst>
                </a:gridCol>
                <a:gridCol w="772846">
                  <a:extLst>
                    <a:ext uri="{9D8B030D-6E8A-4147-A177-3AD203B41FA5}">
                      <a16:colId xmlns:a16="http://schemas.microsoft.com/office/drawing/2014/main" val="1901152313"/>
                    </a:ext>
                  </a:extLst>
                </a:gridCol>
              </a:tblGrid>
              <a:tr h="309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803181"/>
                  </a:ext>
                </a:extLst>
              </a:tr>
              <a:tr h="474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2018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21252"/>
                  </a:ext>
                </a:extLst>
              </a:tr>
              <a:tr h="1645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3.733.298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3.863.954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2.633.939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90875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909.686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907.014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664.426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33257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10792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05761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02664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2.368.225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2.261.070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1.382.899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263034"/>
                  </a:ext>
                </a:extLst>
              </a:tr>
              <a:tr h="15104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2.368.225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2.261.070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1.382.899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379273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787.047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679.892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555772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753.998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741543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04994"/>
                  </a:ext>
                </a:extLst>
              </a:tr>
              <a:tr h="309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106.015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57368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636502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814883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06020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20901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46841"/>
                  </a:ext>
                </a:extLst>
              </a:tr>
              <a:tr h="154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49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ECF4A29-4526-43C0-8919-3D8056BCB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614841"/>
              </p:ext>
            </p:extLst>
          </p:nvPr>
        </p:nvGraphicFramePr>
        <p:xfrm>
          <a:off x="1835696" y="2012863"/>
          <a:ext cx="5196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AD119264-A829-4707-9428-E5905DF333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848877"/>
              </p:ext>
            </p:extLst>
          </p:nvPr>
        </p:nvGraphicFramePr>
        <p:xfrm>
          <a:off x="1979712" y="2088748"/>
          <a:ext cx="51125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D6FD544-A24A-42E2-9A7C-53A2CA003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41" y="1865127"/>
            <a:ext cx="7429501" cy="221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E54BC72-17F5-45EA-BB9F-BF5376253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08452"/>
              </p:ext>
            </p:extLst>
          </p:nvPr>
        </p:nvGraphicFramePr>
        <p:xfrm>
          <a:off x="467398" y="1962377"/>
          <a:ext cx="7886700" cy="1194200"/>
        </p:xfrm>
        <a:graphic>
          <a:graphicData uri="http://schemas.openxmlformats.org/drawingml/2006/table">
            <a:tbl>
              <a:tblPr/>
              <a:tblGrid>
                <a:gridCol w="261128">
                  <a:extLst>
                    <a:ext uri="{9D8B030D-6E8A-4147-A177-3AD203B41FA5}">
                      <a16:colId xmlns:a16="http://schemas.microsoft.com/office/drawing/2014/main" val="2963287300"/>
                    </a:ext>
                  </a:extLst>
                </a:gridCol>
                <a:gridCol w="335737">
                  <a:extLst>
                    <a:ext uri="{9D8B030D-6E8A-4147-A177-3AD203B41FA5}">
                      <a16:colId xmlns:a16="http://schemas.microsoft.com/office/drawing/2014/main" val="1444795190"/>
                    </a:ext>
                  </a:extLst>
                </a:gridCol>
                <a:gridCol w="2486937">
                  <a:extLst>
                    <a:ext uri="{9D8B030D-6E8A-4147-A177-3AD203B41FA5}">
                      <a16:colId xmlns:a16="http://schemas.microsoft.com/office/drawing/2014/main" val="1879512623"/>
                    </a:ext>
                  </a:extLst>
                </a:gridCol>
                <a:gridCol w="848667">
                  <a:extLst>
                    <a:ext uri="{9D8B030D-6E8A-4147-A177-3AD203B41FA5}">
                      <a16:colId xmlns:a16="http://schemas.microsoft.com/office/drawing/2014/main" val="125367463"/>
                    </a:ext>
                  </a:extLst>
                </a:gridCol>
                <a:gridCol w="845559">
                  <a:extLst>
                    <a:ext uri="{9D8B030D-6E8A-4147-A177-3AD203B41FA5}">
                      <a16:colId xmlns:a16="http://schemas.microsoft.com/office/drawing/2014/main" val="3387187502"/>
                    </a:ext>
                  </a:extLst>
                </a:gridCol>
                <a:gridCol w="770951">
                  <a:extLst>
                    <a:ext uri="{9D8B030D-6E8A-4147-A177-3AD203B41FA5}">
                      <a16:colId xmlns:a16="http://schemas.microsoft.com/office/drawing/2014/main" val="1574064838"/>
                    </a:ext>
                  </a:extLst>
                </a:gridCol>
                <a:gridCol w="845559">
                  <a:extLst>
                    <a:ext uri="{9D8B030D-6E8A-4147-A177-3AD203B41FA5}">
                      <a16:colId xmlns:a16="http://schemas.microsoft.com/office/drawing/2014/main" val="3703600871"/>
                    </a:ext>
                  </a:extLst>
                </a:gridCol>
                <a:gridCol w="746081">
                  <a:extLst>
                    <a:ext uri="{9D8B030D-6E8A-4147-A177-3AD203B41FA5}">
                      <a16:colId xmlns:a16="http://schemas.microsoft.com/office/drawing/2014/main" val="3771608417"/>
                    </a:ext>
                  </a:extLst>
                </a:gridCol>
                <a:gridCol w="746081">
                  <a:extLst>
                    <a:ext uri="{9D8B030D-6E8A-4147-A177-3AD203B41FA5}">
                      <a16:colId xmlns:a16="http://schemas.microsoft.com/office/drawing/2014/main" val="926636826"/>
                    </a:ext>
                  </a:extLst>
                </a:gridCol>
              </a:tblGrid>
              <a:tr h="447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03465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391.676.928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416.395.604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24.718.676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308.641.418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553642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371.588.885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395.073.808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23.484.923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293.639.732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65967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20.088.043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21.321.796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1.233.753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15.001.686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70195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197.238.255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202.688.086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5.449.831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110.605.546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573173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3.733.298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3.863.954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2.633.939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89148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4E9A8B0-8340-4328-BC5B-24BD59586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24857"/>
              </p:ext>
            </p:extLst>
          </p:nvPr>
        </p:nvGraphicFramePr>
        <p:xfrm>
          <a:off x="467544" y="1786971"/>
          <a:ext cx="7759698" cy="933450"/>
        </p:xfrm>
        <a:graphic>
          <a:graphicData uri="http://schemas.openxmlformats.org/drawingml/2006/table">
            <a:tbl>
              <a:tblPr/>
              <a:tblGrid>
                <a:gridCol w="304675">
                  <a:extLst>
                    <a:ext uri="{9D8B030D-6E8A-4147-A177-3AD203B41FA5}">
                      <a16:colId xmlns:a16="http://schemas.microsoft.com/office/drawing/2014/main" val="3608121099"/>
                    </a:ext>
                  </a:extLst>
                </a:gridCol>
                <a:gridCol w="291981">
                  <a:extLst>
                    <a:ext uri="{9D8B030D-6E8A-4147-A177-3AD203B41FA5}">
                      <a16:colId xmlns:a16="http://schemas.microsoft.com/office/drawing/2014/main" val="1614143001"/>
                    </a:ext>
                  </a:extLst>
                </a:gridCol>
                <a:gridCol w="295154">
                  <a:extLst>
                    <a:ext uri="{9D8B030D-6E8A-4147-A177-3AD203B41FA5}">
                      <a16:colId xmlns:a16="http://schemas.microsoft.com/office/drawing/2014/main" val="3757802781"/>
                    </a:ext>
                  </a:extLst>
                </a:gridCol>
                <a:gridCol w="2297760">
                  <a:extLst>
                    <a:ext uri="{9D8B030D-6E8A-4147-A177-3AD203B41FA5}">
                      <a16:colId xmlns:a16="http://schemas.microsoft.com/office/drawing/2014/main" val="2805775678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3527993470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125894963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4293302177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622917691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3968857352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60635489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78001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288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371.588.885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293.639.732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508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371.588.885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293.639.732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8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634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360F78-EC15-47CD-8DD3-DDCFFD988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66170"/>
              </p:ext>
            </p:extLst>
          </p:nvPr>
        </p:nvGraphicFramePr>
        <p:xfrm>
          <a:off x="444066" y="1844824"/>
          <a:ext cx="7086600" cy="971550"/>
        </p:xfrm>
        <a:graphic>
          <a:graphicData uri="http://schemas.openxmlformats.org/drawingml/2006/table">
            <a:tbl>
              <a:tblPr/>
              <a:tblGrid>
                <a:gridCol w="304391">
                  <a:extLst>
                    <a:ext uri="{9D8B030D-6E8A-4147-A177-3AD203B41FA5}">
                      <a16:colId xmlns:a16="http://schemas.microsoft.com/office/drawing/2014/main" val="2616055711"/>
                    </a:ext>
                  </a:extLst>
                </a:gridCol>
                <a:gridCol w="291708">
                  <a:extLst>
                    <a:ext uri="{9D8B030D-6E8A-4147-A177-3AD203B41FA5}">
                      <a16:colId xmlns:a16="http://schemas.microsoft.com/office/drawing/2014/main" val="1034821999"/>
                    </a:ext>
                  </a:extLst>
                </a:gridCol>
                <a:gridCol w="294879">
                  <a:extLst>
                    <a:ext uri="{9D8B030D-6E8A-4147-A177-3AD203B41FA5}">
                      <a16:colId xmlns:a16="http://schemas.microsoft.com/office/drawing/2014/main" val="3019334430"/>
                    </a:ext>
                  </a:extLst>
                </a:gridCol>
                <a:gridCol w="1778784">
                  <a:extLst>
                    <a:ext uri="{9D8B030D-6E8A-4147-A177-3AD203B41FA5}">
                      <a16:colId xmlns:a16="http://schemas.microsoft.com/office/drawing/2014/main" val="3668260032"/>
                    </a:ext>
                  </a:extLst>
                </a:gridCol>
                <a:gridCol w="760977">
                  <a:extLst>
                    <a:ext uri="{9D8B030D-6E8A-4147-A177-3AD203B41FA5}">
                      <a16:colId xmlns:a16="http://schemas.microsoft.com/office/drawing/2014/main" val="44889452"/>
                    </a:ext>
                  </a:extLst>
                </a:gridCol>
                <a:gridCol w="773660">
                  <a:extLst>
                    <a:ext uri="{9D8B030D-6E8A-4147-A177-3AD203B41FA5}">
                      <a16:colId xmlns:a16="http://schemas.microsoft.com/office/drawing/2014/main" val="2565601235"/>
                    </a:ext>
                  </a:extLst>
                </a:gridCol>
                <a:gridCol w="789514">
                  <a:extLst>
                    <a:ext uri="{9D8B030D-6E8A-4147-A177-3AD203B41FA5}">
                      <a16:colId xmlns:a16="http://schemas.microsoft.com/office/drawing/2014/main" val="2591585226"/>
                    </a:ext>
                  </a:extLst>
                </a:gridCol>
                <a:gridCol w="773660">
                  <a:extLst>
                    <a:ext uri="{9D8B030D-6E8A-4147-A177-3AD203B41FA5}">
                      <a16:colId xmlns:a16="http://schemas.microsoft.com/office/drawing/2014/main" val="1448244908"/>
                    </a:ext>
                  </a:extLst>
                </a:gridCol>
                <a:gridCol w="558050">
                  <a:extLst>
                    <a:ext uri="{9D8B030D-6E8A-4147-A177-3AD203B41FA5}">
                      <a16:colId xmlns:a16="http://schemas.microsoft.com/office/drawing/2014/main" val="1823515680"/>
                    </a:ext>
                  </a:extLst>
                </a:gridCol>
                <a:gridCol w="760977">
                  <a:extLst>
                    <a:ext uri="{9D8B030D-6E8A-4147-A177-3AD203B41FA5}">
                      <a16:colId xmlns:a16="http://schemas.microsoft.com/office/drawing/2014/main" val="127464359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09717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56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20.088.043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15.001.686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590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20.088.043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15.001.686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704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1327</Words>
  <Application>Microsoft Office PowerPoint</Application>
  <PresentationFormat>Presentación en pantalla (4:3)</PresentationFormat>
  <Paragraphs>659</Paragraphs>
  <Slides>11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SEPTIEMBRE DE 2019 PARTIDA 03: PODER JUDICIAL</vt:lpstr>
      <vt:lpstr>EJECUCIÓN ACUMULADA DE GASTOS A SEPTIEMBRE DE 2019  PARTIDA 03 PODER JUDICIAL</vt:lpstr>
      <vt:lpstr>EJECUCIÓN ACUMULADA DE GASTOS A SEPTIEMBRE DE 2019  PARTIDA 03 PODER JUDICIAL</vt:lpstr>
      <vt:lpstr>COMPORTAMIENTO DE LA EJECUCIÓN ACUMULADA DE GASTOS A SEPTIEMBRE DE 2019  PARTIDA 03 PODER JUDICIAL</vt:lpstr>
      <vt:lpstr>COMPORTAMIENTO DE LA EJECUCIÓN ACUMULADA DE GASTOS A SEPTIEMBRE DE 2019  PARTIDA 03 PODER JUDICIAL</vt:lpstr>
      <vt:lpstr>EJECUCIÓN ACUMULADA DE GASTOS A SEPTIEMBRE DE 2019  PARTIDA 03 PODER JUDICIAL</vt:lpstr>
      <vt:lpstr>Presentación de PowerPoint</vt:lpstr>
      <vt:lpstr>EJECUCIÓN ACUMULADA DE GASTOS A SEPTIEMBRE DE 2019  PARTIDA 03. CAPÍTULO 01. PROGRAMA 01: PODER JUDICIAL</vt:lpstr>
      <vt:lpstr>EJECUCIÓN ACUMULADA DE GASTOS A SEPTIEMBRE DE 2019  PARTIDA 03. CAPÍTULO 01. PROGRAMA 02: UNIDAD DE APOYO A TRIBUNALES</vt:lpstr>
      <vt:lpstr>EJECUCIÓN ACUMULADA DE GASTOS A SEPTIEMBRE DE 2019  PARTIDA 03. CAPÍTULO 03. PROGRAMA 01: CORPORACIÓN ADMINISTRATIVA DEL PODER JUDICIAL</vt:lpstr>
      <vt:lpstr>EJECUCIÓN ACUMULADA DE GASTOS A SEPTIEMBRE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145</cp:revision>
  <cp:lastPrinted>2019-10-12T13:32:04Z</cp:lastPrinted>
  <dcterms:created xsi:type="dcterms:W3CDTF">2016-06-23T13:38:47Z</dcterms:created>
  <dcterms:modified xsi:type="dcterms:W3CDTF">2019-11-06T15:28:57Z</dcterms:modified>
</cp:coreProperties>
</file>