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57-4070-BE09-594CFFCE07BB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57-4070-BE09-594CFFCE07BB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57-4070-BE09-594CFFCE07BB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57-4070-BE09-594CFFCE07BB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57-4070-BE09-594CFFCE07BB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57-4070-BE09-594CFFCE07BB}"/>
                </c:ext>
              </c:extLst>
            </c:dLbl>
            <c:dLbl>
              <c:idx val="4"/>
              <c:layout>
                <c:manualLayout>
                  <c:x val="1.322322955653535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099181206339329E-2"/>
                      <c:h val="4.1886746205261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557-4070-BE09-594CFFCE07BB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57-4070-BE09-594CFFCE07BB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57-4070-BE09-594CFFCE07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02'!$D$24:$L$24</c:f>
              <c:numCache>
                <c:formatCode>0.0%</c:formatCode>
                <c:ptCount val="9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557-4070-BE09-594CFFCE07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2017 - 2018 - 2019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60-4A08-B2B8-D8B8A528DCB5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60-4A08-B2B8-D8B8A528DCB5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60-4A08-B2B8-D8B8A528DCB5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60-4A08-B2B8-D8B8A528DCB5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60-4A08-B2B8-D8B8A528DCB5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0-4A08-B2B8-D8B8A528DCB5}"/>
                </c:ext>
              </c:extLst>
            </c:dLbl>
            <c:dLbl>
              <c:idx val="4"/>
              <c:layout>
                <c:manualLayout>
                  <c:x val="-4.2363426230317018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60-4A08-B2B8-D8B8A528DCB5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60-4A08-B2B8-D8B8A528DCB5}"/>
                </c:ext>
              </c:extLst>
            </c:dLbl>
            <c:dLbl>
              <c:idx val="6"/>
              <c:layout>
                <c:manualLayout>
                  <c:x val="-4.236342623031694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60-4A08-B2B8-D8B8A528DCB5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60-4A08-B2B8-D8B8A528DCB5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60-4A08-B2B8-D8B8A528DC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02'!$D$18:$L$18</c:f>
              <c:numCache>
                <c:formatCode>0.0%</c:formatCode>
                <c:ptCount val="9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660-4A08-B2B8-D8B8A528D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8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7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A1137E-B34B-455A-9466-83B7F445D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97949"/>
            <a:ext cx="8267652" cy="421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4FD879E-F944-4867-92E6-944F0EE906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259158" cy="3696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005FF3A-36B3-4C8A-ABD8-05F339EB7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26" y="2060848"/>
            <a:ext cx="8210798" cy="168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total aprobado de $125.428 millones, de dichos recursos  un 59,5% se destina a gastos en personal, presupuesto que experimenta un crecimiento de 0,7 puntos porcentuales respecto del registrado en la Ley de Presupuestos de 2018; el resto de los recursos se dividen en un 27,7%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SEPTIEMBRE ascendió a $12.436 millones, es decir, un 9,4% respecto del presupuesto vigente, gasto levemente inferior al registrado a igual mes del año 2017 (9,3%) y  superior 2018 (9,5%).  Por su parte el gasto acumulado alcanzó los $97.743 millones, lo que representa una ejecución de 73,5%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507599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Respecto al presupuesto inicial, la Partida presentó al mes de SEPTIEMBRE un incremento consolidado de $7.564 millones, dicho incremento se estructura con los siguientes movimientos a nivel de subtítulos  en los diferentes Programas 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21 “gastos en personal”, incrementos en el Senado por $181 millones, Biblioteca por  $502 millones, Consejo Resolutivo en $36 millones , y una disminución por $251 millones en la Cámara </a:t>
            </a:r>
            <a:r>
              <a:rPr lang="es-CL" sz="1300"/>
              <a:t>de Diputados</a:t>
            </a:r>
            <a:r>
              <a:rPr lang="es-CL" sz="1300" dirty="0"/>
              <a:t>.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22 “bienes y servicio de consumo”, aumentó $1.100 millones en el Senado, y $16 millones en CRAP; mientras que en la Cámara de Diputados se redujo en $ 1.800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23 “prestaciones de seguridad social”, incrementos en el Senado por $946 millones, en la Cámara de Diputados $524 millones.  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 Subtítulo 24 “transferencias corrientes”, incrementos en el Senado por $1.757 millones, en la Cámara de Diputados $ 3.686 millones.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29 “adquisición de activos no financieros”, incremento en $ 301 millones en el Senado, y $27 millones en CRAP.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300" dirty="0"/>
              <a:t>Subtítulo 34 “servicio de la deuda” presentó una ejecución de $709 millones, de los cuales $534 millones corresponden al pago de los compromisos devengados al 31 de diciembre de 2018 (deuda flotante), decreto N°545, con fecha 05-06-2019, modificatorio en la Biblioteca Congreso Nacional.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endParaRPr lang="es-CL" sz="1200" dirty="0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65" y="2212047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378" y="2237707"/>
            <a:ext cx="4080359" cy="252137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00B51200-FF1C-4A1F-ACC0-7686D39585CA}"/>
              </a:ext>
            </a:extLst>
          </p:cNvPr>
          <p:cNvSpPr/>
          <p:nvPr/>
        </p:nvSpPr>
        <p:spPr>
          <a:xfrm>
            <a:off x="414338" y="1423090"/>
            <a:ext cx="811810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12"/>
            </a:pPr>
            <a:r>
              <a:rPr lang="es-CL" sz="1300" dirty="0">
                <a:solidFill>
                  <a:prstClr val="black"/>
                </a:solidFill>
              </a:rPr>
              <a:t>Finalmente, las tasas de ejecución por institución del Congreso Nacional fueron: 69,7% para el caso del Senado, 76,8% en la Cámara de Diputados, 69,6% para la Biblioteca del Congreso y 66,1% en el Consejo Resolutivo de Asignaciones Parlamentarias.</a:t>
            </a:r>
          </a:p>
        </p:txBody>
      </p:sp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738577"/>
              </p:ext>
            </p:extLst>
          </p:nvPr>
        </p:nvGraphicFramePr>
        <p:xfrm>
          <a:off x="755576" y="1678780"/>
          <a:ext cx="7344816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768904"/>
              </p:ext>
            </p:extLst>
          </p:nvPr>
        </p:nvGraphicFramePr>
        <p:xfrm>
          <a:off x="755576" y="1772816"/>
          <a:ext cx="7272808" cy="3694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1435296-B4C0-4353-9282-1A68F7BF6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41" y="1844824"/>
            <a:ext cx="8134694" cy="18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031A2E-18DE-4FEB-8B99-C6607BCED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2" y="1728001"/>
            <a:ext cx="8186224" cy="153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60EDBDC-7B0A-4C72-8002-F5B2E8D5E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35" y="1643901"/>
            <a:ext cx="8200601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1024</Words>
  <Application>Microsoft Office PowerPoint</Application>
  <PresentationFormat>Presentación en pantalla (4:3)</PresentationFormat>
  <Paragraphs>76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SEPTIEMBRE DE 2019 PARTIDA 02: CONGRESO NACIONAL</vt:lpstr>
      <vt:lpstr>EJECUCIÓN ACUMULADA DE GASTOS A SEPTIEMBRE DE 2019 PARTIDA 02 CONGRESO NACIONAL</vt:lpstr>
      <vt:lpstr>EJECUCIÓN ACUMULADA DE GASTOS A SEPTIEMBRE DE 2019 PARTIDA 02 CONGRESO NACIONAL</vt:lpstr>
      <vt:lpstr>DISTRIBUCIÓN POR SUBTÍTULO DE GASTO Y CÁPITULO  PARTIDA 02 CONGRESO NACIONAL</vt:lpstr>
      <vt:lpstr>COMPORTAMIENTO DE LA EJECUCIÓN ACUMULADA DE GASTOS A SEPTIEMBRE DE 2019 PARTIDA 02 CONGRESO NACIONAL</vt:lpstr>
      <vt:lpstr>COMPORTAMIENTO DE LA EJECUCIÓN ACUMULADA DE GASTOS A SEPTIEMBRE DE 2019 PARTIDA 02 CONGRESO NACIONAL</vt:lpstr>
      <vt:lpstr>EJECUCIÓN ACUMULADA DE GASTOS A SEPTIEMBRE DE 2019 PARTIDA 02 CONGRESO NACIONAL</vt:lpstr>
      <vt:lpstr>EJECUCIÓN ACUMULADA DE GASTOS A SEPTIEMBRE DE 2019 PARTIDA 02 RESUMEN POR CAPÍTULOS</vt:lpstr>
      <vt:lpstr>EJECUCIÓN ACUMULADA DE GASTOS A SEPTIEMBRE DE 2019 PARTIDA 02. CAPÍTULO 01. PROGRAMA 01: SENADO</vt:lpstr>
      <vt:lpstr>EJECUCIÓN ACUMULADA DE GASTOS A SEPTIEMBRE DE 2019 PARTIDA 02. CAPÍTULO 02. PROGRAMA 01: CAMARA DE DIPUTADOS</vt:lpstr>
      <vt:lpstr>EJECUCIÓN ACUMULADA DE GASTOS A SEPTIEMBRE DE 2019 PARTIDA 02. CAPÍTULO 03. PROGRAMA 01: BIBLIOTECA DEL CONGRESO NACIONAL</vt:lpstr>
      <vt:lpstr>EJECUCIÓN ACUMULADA DE GASTOS A SEPTIEMBRE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247</cp:revision>
  <cp:lastPrinted>2019-11-05T12:34:56Z</cp:lastPrinted>
  <dcterms:created xsi:type="dcterms:W3CDTF">2016-06-23T13:38:47Z</dcterms:created>
  <dcterms:modified xsi:type="dcterms:W3CDTF">2019-11-05T16:50:28Z</dcterms:modified>
</cp:coreProperties>
</file>