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264" r:id="rId4"/>
    <p:sldId id="263" r:id="rId5"/>
    <p:sldId id="265" r:id="rId6"/>
    <p:sldId id="267" r:id="rId7"/>
    <p:sldId id="301" r:id="rId8"/>
    <p:sldId id="302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81" d="100"/>
          <a:sy n="81" d="100"/>
        </p:scale>
        <p:origin x="96" y="210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26-12-2019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26-12-2019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26-12-2019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26-12-2019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26-12-2019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0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26-12-2019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3616925590"/>
              </p:ext>
            </p:extLst>
          </p:nvPr>
        </p:nvGraphicFramePr>
        <p:xfrm>
          <a:off x="5519167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167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23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256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8741" y="1199592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F8086D9-4877-47DE-A297-97AEE21AA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99" y="1661703"/>
            <a:ext cx="7816010" cy="444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406319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36BA5E7-3579-4508-BF3C-12E8018F2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276" y="1868430"/>
            <a:ext cx="8300922" cy="242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31305" y="1412776"/>
            <a:ext cx="777686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1" y="2457451"/>
            <a:ext cx="8215195" cy="165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5" y="1876425"/>
            <a:ext cx="8331959" cy="2645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407259"/>
            <a:ext cx="797255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396175" y="6419448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5" y="1824039"/>
            <a:ext cx="8182349" cy="2685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13111" y="4581128"/>
            <a:ext cx="8212023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21282" y="1266140"/>
            <a:ext cx="77048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11" y="2024063"/>
            <a:ext cx="8212023" cy="238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501008"/>
            <a:ext cx="796036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80" y="1414016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2019 de Fondo FRP en millones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04" y="4005064"/>
            <a:ext cx="8176392" cy="1619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300F35-EC2D-430B-B586-50381A2843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503795"/>
              </p:ext>
            </p:extLst>
          </p:nvPr>
        </p:nvGraphicFramePr>
        <p:xfrm>
          <a:off x="2146697" y="1972768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165874091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12786556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9840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0224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-1.415,51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6195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1.871,15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85952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729,04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68311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-35,50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12344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10.626,31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39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624228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484784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a OCTUBRE 2019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3429000"/>
            <a:ext cx="7817594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87" y="3787800"/>
            <a:ext cx="8257356" cy="2011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9767A31-0612-4428-BBEF-5F02EF9D0B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087835"/>
              </p:ext>
            </p:extLst>
          </p:nvPr>
        </p:nvGraphicFramePr>
        <p:xfrm>
          <a:off x="2401253" y="2064031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374976396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52778919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octubre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90911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068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-11.958,3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84867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3.187,7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72221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1.278,5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48044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-25,8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31725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14.247,9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2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2495" y="363993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45838" y="1484783"/>
            <a:ext cx="7969985" cy="37781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3 Marcador de pie de página"/>
          <p:cNvSpPr txBox="1">
            <a:spLocks/>
          </p:cNvSpPr>
          <p:nvPr/>
        </p:nvSpPr>
        <p:spPr>
          <a:xfrm>
            <a:off x="432495" y="6291856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3" y="4136050"/>
            <a:ext cx="783451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5" y="1762522"/>
            <a:ext cx="8229599" cy="1487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95" y="4136051"/>
            <a:ext cx="8229600" cy="1749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017" y="617378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60" y="1505430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71166" y="64633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044" y="2132856"/>
            <a:ext cx="8157592" cy="3584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6" y="4130494"/>
            <a:ext cx="756084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340768"/>
            <a:ext cx="76328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6" y="6359411"/>
            <a:ext cx="7344816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4365104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09363"/>
            <a:ext cx="8116205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60652"/>
            <a:ext cx="8116205" cy="1705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628" y="60387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386104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475656" y="1531243"/>
            <a:ext cx="684076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Saldo Fondo en millones de $ (información trimestral)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71166" y="52322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689" y="4245074"/>
            <a:ext cx="8250135" cy="150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741C544-50E5-476B-B2F9-88478916FB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365170"/>
              </p:ext>
            </p:extLst>
          </p:nvPr>
        </p:nvGraphicFramePr>
        <p:xfrm>
          <a:off x="2355850" y="2189745"/>
          <a:ext cx="4432300" cy="13716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2893834125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193373705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septiembre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2399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Inicial al 30 de junio de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228.341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93942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7800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 del trimestre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335477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0618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473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215.848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6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683568" y="3418823"/>
            <a:ext cx="800323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340768"/>
            <a:ext cx="793225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83568" y="4006987"/>
            <a:ext cx="79821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12" name="3 Marcador de pie de página"/>
          <p:cNvSpPr txBox="1">
            <a:spLocks/>
          </p:cNvSpPr>
          <p:nvPr/>
        </p:nvSpPr>
        <p:spPr>
          <a:xfrm>
            <a:off x="683568" y="5862463"/>
            <a:ext cx="7776864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9" y="1685274"/>
            <a:ext cx="8221136" cy="15441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688" y="4287373"/>
            <a:ext cx="8221135" cy="1382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4149" y="6071657"/>
            <a:ext cx="8229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8" y="1244417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1699757"/>
            <a:ext cx="8262118" cy="342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376243"/>
            <a:ext cx="81679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8" y="1297098"/>
            <a:ext cx="793225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5" y="1752438"/>
            <a:ext cx="8371226" cy="420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572" y="6356350"/>
            <a:ext cx="821856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1053" y="126106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3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416" y="1685578"/>
            <a:ext cx="8173628" cy="4274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6002" y="617378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6002" y="128694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3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02" y="1711051"/>
            <a:ext cx="8229600" cy="382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4374" y="6339511"/>
            <a:ext cx="81933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374" y="1243696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74" y="1490663"/>
            <a:ext cx="8200074" cy="328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37543" y="1244013"/>
            <a:ext cx="796036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3 Marcador de pie de página"/>
          <p:cNvSpPr txBox="1">
            <a:spLocks/>
          </p:cNvSpPr>
          <p:nvPr/>
        </p:nvSpPr>
        <p:spPr>
          <a:xfrm>
            <a:off x="428741" y="6363121"/>
            <a:ext cx="821519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41" y="1699353"/>
            <a:ext cx="7815667" cy="463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4363</TotalTime>
  <Words>1083</Words>
  <Application>Microsoft Office PowerPoint</Application>
  <PresentationFormat>Presentación en pantalla (4:3)</PresentationFormat>
  <Paragraphs>132</Paragraphs>
  <Slides>20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2019 PARTIDA 50: TESORO PÚBLICO</vt:lpstr>
      <vt:lpstr>EJECUCIÓN ACUMULADA DE GASTOS A OCTUBRE DE 2019  PARTIDA 50 TESORO PÚBLICO</vt:lpstr>
      <vt:lpstr>EJECUCIÓN ACUMULADA DE GASTOS A OCTUBRE DE 2019  PARTIDA 50 RESUMEN POR CAPÍTULOS</vt:lpstr>
      <vt:lpstr>EJECUCIÓN ACUMULADA DE GASTOS A OCTUBRE DE 2019  PARTIDA 50. CAPÍTULO 01. PROGRAMA 02:  SUBSIDIOS</vt:lpstr>
      <vt:lpstr>EJECUCIÓN ACUMULADA DE GASTOS A OCTUBRE DE 2019  PARTIDA 50. CAPÍTULO 01. PROGRAMA 03:  OPERACIONES COMPLEMENTARIAS</vt:lpstr>
      <vt:lpstr>EJECUCIÓN ACUMULADA DE GASTOS A OCTUBRE DE 2019  PARTIDA 50. CAPÍTULO 01. PROGRAMA 03:  OPERACIONES COMPLEMENTARIAS</vt:lpstr>
      <vt:lpstr>EJECUCIÓN ACUMULADA DE GASTOS A OCTUBRE DE 2019  PARTIDA 50. CAPÍTULO 01. PROGRAMA 03:  OPERACIONES COMPLEMENTARIAS</vt:lpstr>
      <vt:lpstr>EJECUCIÓN ACUMULADA DE GASTOS A OCTUBRE DE 2019  PARTIDA 50. CAPÍTULO 01. PROGRAMA 03:  OPERACIONES COMPLEMENTARIAS</vt:lpstr>
      <vt:lpstr>EJECUCIÓN ACUMULADA DE GASTOS A OCTUBRE DE 2019  PARTIDA 50. CAPÍTULO 01. PROGRAMA 04:  SERVICIO DE LA DEUDA PÚBLICA</vt:lpstr>
      <vt:lpstr>EJECUCIÓN ACUMULADA DE GASTOS A OCTUBRE DE 2019  PARTIDA 50. CAPÍTULO 01. PROGRAMA 04:  SERVICIO DE LA DEUDA PÚBLICA</vt:lpstr>
      <vt:lpstr>EJECUCIÓN ACUMULADA DE GASTOS A OCTUBRE DE 2019  PARTIDA 50. CAPÍTULO 01. PROGRAMA 04:  SERVICIO DE LA DEUDA PÚBLICA</vt:lpstr>
      <vt:lpstr>EJECUCIÓN ACUMULADA DE GASTOS A OCTUBRE DE 2019  PARTIDA 50. CAPÍTULO 01. PROGRAMA 04:  SERVICIO DE LA DEUDA PÚBLICA</vt:lpstr>
      <vt:lpstr>EJECUCIÓN ACUMULADA DE GASTOS A OCTUBRE DE 2019  PARTIDA 50. CAPÍTULO 01. PROGRAMA 05:  APORTE FISCAL LIBRE</vt:lpstr>
      <vt:lpstr>EJECUCIÓN ACUMULADA DE GASTOS A OCTUBRE DE 2019  PARTIDA 50. CAPÍTULO 01. PROGRAMA 05:  APORTE FISCAL LIBRE</vt:lpstr>
      <vt:lpstr>EJECUCIÓN ACUMULADA DE GASTOS A OCTUBRE DE 2019  PARTIDA 50. CAPÍTULO 01. PROGRAMA 05:  APORTE FISCAL LIBRE</vt:lpstr>
      <vt:lpstr>EJECUCIÓN ACUMULADA DE GASTOS A OCTUBRE DE 2019  PARTIDA 50. CAPÍTULO 01. PROGRAMA 06:  FONDO DE RESERVA DE PENSIONES</vt:lpstr>
      <vt:lpstr>EJECUCIÓN ACUMULADA DE GASTOS A OCTUBRE DE 2019  PARTIDA 50. CAPÍTULO 01. PROGRAMA 07:  FONDO DE ESTABILIZACIÓN ECONÓMICA Y SOCIAL</vt:lpstr>
      <vt:lpstr>EJECUCIÓN ACUMULADA DE GASTOS A OCTUBRE DE 2019  PARTIDA 50. CAPÍTULO 01. PROGRAMA 08:  FONDO PARA LA EDUCACIÓN</vt:lpstr>
      <vt:lpstr>EJECUCIÓN ACUMULADA DE GASTOS A OCTUBRE DE 2019  PARTIDA 50. CAPÍTULO 01. PROGRAMA 09:  FONDO DE APOYO REGIONAL</vt:lpstr>
      <vt:lpstr>EJECUCIÓN ACUMULADA DE GASTOS A OCTUBRE DE 2019  PARTIDA 50. CAPÍTULO 01. PROGRAMA 10:  FONDO PARA DIAGNÓSTICOS Y TRATAMIENTOS DE ALTO COSTO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300</cp:revision>
  <cp:lastPrinted>2019-10-22T12:56:39Z</cp:lastPrinted>
  <dcterms:created xsi:type="dcterms:W3CDTF">2016-06-23T13:38:47Z</dcterms:created>
  <dcterms:modified xsi:type="dcterms:W3CDTF">2019-12-26T18:16:25Z</dcterms:modified>
</cp:coreProperties>
</file>